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7"/>
  </p:notesMasterIdLst>
  <p:handoutMasterIdLst>
    <p:handoutMasterId r:id="rId38"/>
  </p:handoutMasterIdLst>
  <p:sldIdLst>
    <p:sldId id="282" r:id="rId5"/>
    <p:sldId id="292" r:id="rId6"/>
    <p:sldId id="297" r:id="rId7"/>
    <p:sldId id="283" r:id="rId8"/>
    <p:sldId id="299" r:id="rId9"/>
    <p:sldId id="300" r:id="rId10"/>
    <p:sldId id="302" r:id="rId11"/>
    <p:sldId id="303" r:id="rId12"/>
    <p:sldId id="304" r:id="rId13"/>
    <p:sldId id="305" r:id="rId14"/>
    <p:sldId id="307" r:id="rId15"/>
    <p:sldId id="308" r:id="rId16"/>
    <p:sldId id="309" r:id="rId17"/>
    <p:sldId id="310" r:id="rId18"/>
    <p:sldId id="326" r:id="rId19"/>
    <p:sldId id="312" r:id="rId20"/>
    <p:sldId id="311" r:id="rId21"/>
    <p:sldId id="298" r:id="rId22"/>
    <p:sldId id="313" r:id="rId23"/>
    <p:sldId id="327" r:id="rId24"/>
    <p:sldId id="314" r:id="rId25"/>
    <p:sldId id="316" r:id="rId26"/>
    <p:sldId id="317" r:id="rId27"/>
    <p:sldId id="318" r:id="rId28"/>
    <p:sldId id="319" r:id="rId29"/>
    <p:sldId id="320" r:id="rId30"/>
    <p:sldId id="321" r:id="rId31"/>
    <p:sldId id="322" r:id="rId32"/>
    <p:sldId id="323" r:id="rId33"/>
    <p:sldId id="324" r:id="rId34"/>
    <p:sldId id="325"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31" autoAdjust="0"/>
  </p:normalViewPr>
  <p:slideViewPr>
    <p:cSldViewPr snapToGrid="0">
      <p:cViewPr>
        <p:scale>
          <a:sx n="50" d="100"/>
          <a:sy n="50" d="100"/>
        </p:scale>
        <p:origin x="720" y="332"/>
      </p:cViewPr>
      <p:guideLst/>
    </p:cSldViewPr>
  </p:slideViewPr>
  <p:outlineViewPr>
    <p:cViewPr>
      <p:scale>
        <a:sx n="33" d="100"/>
        <a:sy n="33" d="100"/>
      </p:scale>
      <p:origin x="0" y="-69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10/25/2020</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10/25/2020</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solidFill>
            <a:schemeClr val="bg1">
              <a:lumMod val="95000"/>
            </a:schemeClr>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0000" y="359999"/>
            <a:ext cx="4416588" cy="5321927"/>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99" y="5681926"/>
            <a:ext cx="4416587" cy="816075"/>
          </a:xfrm>
          <a:solidFill>
            <a:schemeClr val="bg1">
              <a:alpha val="80000"/>
            </a:schemeClr>
          </a:solidFill>
          <a:ln w="3175">
            <a:gradFill>
              <a:gsLst>
                <a:gs pos="0">
                  <a:schemeClr val="bg1"/>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noProof="0" smtClean="0"/>
              <a:t>Click to edit Master subtitle style</a:t>
            </a:r>
            <a:endParaRPr lang="en-US" noProof="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9100" y="804500"/>
            <a:ext cx="4416588" cy="381871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9099" y="4623212"/>
            <a:ext cx="4416587" cy="816075"/>
          </a:xfrm>
          <a:solidFill>
            <a:schemeClr val="bg1">
              <a:alpha val="80000"/>
            </a:schemeClr>
          </a:solidFill>
          <a:ln>
            <a:gradFill>
              <a:gsLst>
                <a:gs pos="0">
                  <a:schemeClr val="bg1">
                    <a:lumMod val="75000"/>
                  </a:schemeClr>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noProof="0" smtClean="0"/>
              <a:t>Click to edit Master subtitle style</a:t>
            </a:r>
            <a:endParaRPr lang="en-US" noProof="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554632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456F629-658F-4B7E-A1D1-2522EA76B0D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35380A33-49FB-43FC-B60E-34A2E555638E}"/>
              </a:ext>
            </a:extLst>
          </p:cNvPr>
          <p:cNvSpPr>
            <a:spLocks noGrp="1"/>
          </p:cNvSpPr>
          <p:nvPr>
            <p:ph type="title"/>
          </p:nvPr>
        </p:nvSpPr>
        <p:spPr/>
        <p:txBody>
          <a:bodyPr/>
          <a:lstStyle/>
          <a:p>
            <a:r>
              <a:rPr lang="en-US" altLang="zh-TW" noProof="0" smtClean="0"/>
              <a:t>Click to edit Master title style</a:t>
            </a:r>
            <a:endParaRPr lang="en-US" noProof="0"/>
          </a:p>
        </p:txBody>
      </p:sp>
    </p:spTree>
    <p:extLst>
      <p:ext uri="{BB962C8B-B14F-4D97-AF65-F5344CB8AC3E}">
        <p14:creationId xmlns:p14="http://schemas.microsoft.com/office/powerpoint/2010/main" val="173450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altLang="zh-TW" noProof="0" smtClean="0"/>
              <a:t>Click to edit Master title style</a:t>
            </a:r>
            <a:endParaRPr lang="en-US" noProof="0"/>
          </a:p>
        </p:txBody>
      </p:sp>
      <p:sp>
        <p:nvSpPr>
          <p:cNvPr id="10" name="Content Placeholder 3">
            <a:extLst>
              <a:ext uri="{FF2B5EF4-FFF2-40B4-BE49-F238E27FC236}">
                <a16:creationId xmlns:a16="http://schemas.microsoft.com/office/drawing/2014/main" id="{4C657649-400B-459D-918F-D5C58351DEF3}"/>
              </a:ext>
            </a:extLst>
          </p:cNvPr>
          <p:cNvSpPr>
            <a:spLocks noGrp="1"/>
          </p:cNvSpPr>
          <p:nvPr>
            <p:ph sz="half" idx="2"/>
          </p:nvPr>
        </p:nvSpPr>
        <p:spPr>
          <a:xfrm>
            <a:off x="6299886" y="1512000"/>
            <a:ext cx="5472114" cy="4664963"/>
          </a:xfrm>
        </p:spPr>
        <p:txBody>
          <a:body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11" name="Content Placeholder 2">
            <a:extLst>
              <a:ext uri="{FF2B5EF4-FFF2-40B4-BE49-F238E27FC236}">
                <a16:creationId xmlns:a16="http://schemas.microsoft.com/office/drawing/2014/main" id="{F923135C-68B1-4D2B-80D0-318CB859F73B}"/>
              </a:ext>
            </a:extLst>
          </p:cNvPr>
          <p:cNvSpPr>
            <a:spLocks noGrp="1"/>
          </p:cNvSpPr>
          <p:nvPr>
            <p:ph sz="half" idx="1"/>
          </p:nvPr>
        </p:nvSpPr>
        <p:spPr>
          <a:xfrm>
            <a:off x="431886" y="1512000"/>
            <a:ext cx="5472114" cy="4664963"/>
          </a:xfrm>
        </p:spPr>
        <p:txBody>
          <a:body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Tree>
    <p:extLst>
      <p:ext uri="{BB962C8B-B14F-4D97-AF65-F5344CB8AC3E}">
        <p14:creationId xmlns:p14="http://schemas.microsoft.com/office/powerpoint/2010/main" val="89155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altLang="zh-TW" noProof="0" smtClean="0"/>
              <a:t>Click to edit Master title style</a:t>
            </a:r>
            <a:endParaRPr lang="en-US" noProof="0"/>
          </a:p>
        </p:txBody>
      </p:sp>
      <p:sp>
        <p:nvSpPr>
          <p:cNvPr id="7" name="Text Placeholder 2">
            <a:extLst>
              <a:ext uri="{FF2B5EF4-FFF2-40B4-BE49-F238E27FC236}">
                <a16:creationId xmlns:a16="http://schemas.microsoft.com/office/drawing/2014/main" id="{6BF39E7D-3145-466A-B07A-D49E661CEFAA}"/>
              </a:ext>
            </a:extLst>
          </p:cNvPr>
          <p:cNvSpPr>
            <a:spLocks noGrp="1"/>
          </p:cNvSpPr>
          <p:nvPr>
            <p:ph type="body" idx="1"/>
          </p:nvPr>
        </p:nvSpPr>
        <p:spPr>
          <a:xfrm>
            <a:off x="431886" y="1512000"/>
            <a:ext cx="54721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noProof="0" smtClean="0"/>
              <a:t>Edit Master text styles</a:t>
            </a:r>
          </a:p>
        </p:txBody>
      </p:sp>
      <p:sp>
        <p:nvSpPr>
          <p:cNvPr id="12" name="Text Placeholder 4">
            <a:extLst>
              <a:ext uri="{FF2B5EF4-FFF2-40B4-BE49-F238E27FC236}">
                <a16:creationId xmlns:a16="http://schemas.microsoft.com/office/drawing/2014/main" id="{D33A71EE-E94D-4F02-B8C5-DC59F4563833}"/>
              </a:ext>
            </a:extLst>
          </p:cNvPr>
          <p:cNvSpPr>
            <a:spLocks noGrp="1"/>
          </p:cNvSpPr>
          <p:nvPr>
            <p:ph type="body" sz="quarter" idx="3"/>
          </p:nvPr>
        </p:nvSpPr>
        <p:spPr>
          <a:xfrm>
            <a:off x="6299886" y="1512000"/>
            <a:ext cx="54721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noProof="0" smtClean="0"/>
              <a:t>Edit Master text styles</a:t>
            </a:r>
          </a:p>
        </p:txBody>
      </p:sp>
      <p:sp>
        <p:nvSpPr>
          <p:cNvPr id="13" name="Content Placeholder 5">
            <a:extLst>
              <a:ext uri="{FF2B5EF4-FFF2-40B4-BE49-F238E27FC236}">
                <a16:creationId xmlns:a16="http://schemas.microsoft.com/office/drawing/2014/main" id="{EF63D731-8A55-4A6C-A975-9B0F1F435646}"/>
              </a:ext>
            </a:extLst>
          </p:cNvPr>
          <p:cNvSpPr>
            <a:spLocks noGrp="1"/>
          </p:cNvSpPr>
          <p:nvPr>
            <p:ph sz="quarter" idx="4"/>
          </p:nvPr>
        </p:nvSpPr>
        <p:spPr>
          <a:xfrm>
            <a:off x="6299886" y="2505075"/>
            <a:ext cx="5472114" cy="3684588"/>
          </a:xfrm>
        </p:spPr>
        <p:txBody>
          <a:body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14" name="Content Placeholder 3">
            <a:extLst>
              <a:ext uri="{FF2B5EF4-FFF2-40B4-BE49-F238E27FC236}">
                <a16:creationId xmlns:a16="http://schemas.microsoft.com/office/drawing/2014/main" id="{60CBD79B-0266-4692-9562-0F7706A271D8}"/>
              </a:ext>
            </a:extLst>
          </p:cNvPr>
          <p:cNvSpPr>
            <a:spLocks noGrp="1"/>
          </p:cNvSpPr>
          <p:nvPr>
            <p:ph sz="half" idx="2"/>
          </p:nvPr>
        </p:nvSpPr>
        <p:spPr>
          <a:xfrm>
            <a:off x="431887" y="2505075"/>
            <a:ext cx="5472114" cy="3684588"/>
          </a:xfrm>
        </p:spPr>
        <p:txBody>
          <a:body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Tree>
    <p:extLst>
      <p:ext uri="{BB962C8B-B14F-4D97-AF65-F5344CB8AC3E}">
        <p14:creationId xmlns:p14="http://schemas.microsoft.com/office/powerpoint/2010/main" val="2225515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684F2FFD-7164-411A-96A5-A5211A6CAD45}"/>
              </a:ext>
            </a:extLst>
          </p:cNvPr>
          <p:cNvSpPr>
            <a:spLocks noGrp="1"/>
          </p:cNvSpPr>
          <p:nvPr>
            <p:ph type="title"/>
          </p:nvPr>
        </p:nvSpPr>
        <p:spPr/>
        <p:txBody>
          <a:bodyPr/>
          <a:lstStyle/>
          <a:p>
            <a:r>
              <a:rPr lang="en-US" altLang="zh-TW" noProof="0" smtClean="0"/>
              <a:t>Click to edit Master title style</a:t>
            </a:r>
            <a:endParaRPr lang="en-US" noProof="0"/>
          </a:p>
        </p:txBody>
      </p:sp>
    </p:spTree>
    <p:extLst>
      <p:ext uri="{BB962C8B-B14F-4D97-AF65-F5344CB8AC3E}">
        <p14:creationId xmlns:p14="http://schemas.microsoft.com/office/powerpoint/2010/main" val="2654388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ED8B3FD9-234A-4B72-9A91-D7DD23D39CDC}"/>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1FDBADDA-AF39-45A0-BBAB-A87608C0A8EB}"/>
              </a:ext>
            </a:extLst>
          </p:cNvPr>
          <p:cNvSpPr>
            <a:spLocks noGrp="1"/>
          </p:cNvSpPr>
          <p:nvPr>
            <p:ph type="title"/>
          </p:nvPr>
        </p:nvSpPr>
        <p:spPr/>
        <p:txBody>
          <a:bodyPr/>
          <a:lstStyle/>
          <a:p>
            <a:r>
              <a:rPr lang="en-US" altLang="zh-TW" noProof="0" smtClean="0"/>
              <a:t>Click to edit Master title style</a:t>
            </a:r>
            <a:endParaRPr lang="en-US" noProof="0"/>
          </a:p>
        </p:txBody>
      </p:sp>
    </p:spTree>
    <p:extLst>
      <p:ext uri="{BB962C8B-B14F-4D97-AF65-F5344CB8AC3E}">
        <p14:creationId xmlns:p14="http://schemas.microsoft.com/office/powerpoint/2010/main" val="974837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14" name="Text Placeholder 3">
            <a:extLst>
              <a:ext uri="{FF2B5EF4-FFF2-40B4-BE49-F238E27FC236}">
                <a16:creationId xmlns:a16="http://schemas.microsoft.com/office/drawing/2014/main" id="{8A083984-DDF1-4D26-BB0A-9EE8430AB214}"/>
              </a:ext>
            </a:extLst>
          </p:cNvPr>
          <p:cNvSpPr>
            <a:spLocks noGrp="1"/>
          </p:cNvSpPr>
          <p:nvPr>
            <p:ph type="body" sz="half" idx="2"/>
          </p:nvPr>
        </p:nvSpPr>
        <p:spPr>
          <a:xfrm>
            <a:off x="355601" y="4889910"/>
            <a:ext cx="4840085" cy="816077"/>
          </a:xfrm>
          <a:solidFill>
            <a:schemeClr val="bg1">
              <a:alpha val="80000"/>
            </a:schemeClr>
          </a:solidFill>
          <a:ln w="3175">
            <a:gradFill>
              <a:gsLst>
                <a:gs pos="0">
                  <a:schemeClr val="bg1">
                    <a:lumMod val="95000"/>
                  </a:schemeClr>
                </a:gs>
                <a:gs pos="100000">
                  <a:schemeClr val="accent1"/>
                </a:gs>
              </a:gsLst>
              <a:lin ang="0" scaled="0"/>
            </a:gradFill>
          </a:ln>
        </p:spPr>
        <p:txBody>
          <a:bodyPr vert="horz" lIns="0" tIns="144000" rIns="180000" bIns="0" rtlCol="0">
            <a:noAutofit/>
          </a:bodyPr>
          <a:lstStyle>
            <a:lvl1pPr marL="0" indent="0" algn="r">
              <a:buNone/>
              <a:defRPr lang="en-US">
                <a:solidFill>
                  <a:schemeClr val="tx1"/>
                </a:solidFill>
              </a:defRPr>
            </a:lvl1pPr>
          </a:lstStyle>
          <a:p>
            <a:pPr marL="266700" lvl="0" indent="-266700" algn="r"/>
            <a:r>
              <a:rPr lang="en-US" altLang="zh-TW" noProof="0" smtClean="0"/>
              <a:t>Edit Master text styles</a:t>
            </a:r>
          </a:p>
        </p:txBody>
      </p:sp>
      <p:sp>
        <p:nvSpPr>
          <p:cNvPr id="15" name="Content Placeholder 2">
            <a:extLst>
              <a:ext uri="{FF2B5EF4-FFF2-40B4-BE49-F238E27FC236}">
                <a16:creationId xmlns:a16="http://schemas.microsoft.com/office/drawing/2014/main" id="{305EC740-58FD-4D74-B7D7-DA487FC5EC30}"/>
              </a:ext>
            </a:extLst>
          </p:cNvPr>
          <p:cNvSpPr>
            <a:spLocks noGrp="1"/>
          </p:cNvSpPr>
          <p:nvPr>
            <p:ph idx="1"/>
          </p:nvPr>
        </p:nvSpPr>
        <p:spPr>
          <a:xfrm>
            <a:off x="6096000" y="987425"/>
            <a:ext cx="5472000" cy="4718562"/>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Tree>
    <p:extLst>
      <p:ext uri="{BB962C8B-B14F-4D97-AF65-F5344CB8AC3E}">
        <p14:creationId xmlns:p14="http://schemas.microsoft.com/office/powerpoint/2010/main" val="1304204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14" name="Text Placeholder 3">
            <a:extLst>
              <a:ext uri="{FF2B5EF4-FFF2-40B4-BE49-F238E27FC236}">
                <a16:creationId xmlns:a16="http://schemas.microsoft.com/office/drawing/2014/main" id="{8A083984-DDF1-4D26-BB0A-9EE8430AB214}"/>
              </a:ext>
            </a:extLst>
          </p:cNvPr>
          <p:cNvSpPr>
            <a:spLocks noGrp="1"/>
          </p:cNvSpPr>
          <p:nvPr>
            <p:ph type="body" sz="half" idx="2"/>
          </p:nvPr>
        </p:nvSpPr>
        <p:spPr>
          <a:xfrm>
            <a:off x="355601" y="4889910"/>
            <a:ext cx="4840085" cy="816077"/>
          </a:xfrm>
          <a:solidFill>
            <a:schemeClr val="bg1">
              <a:alpha val="80000"/>
            </a:schemeClr>
          </a:solidFill>
          <a:ln w="3175">
            <a:gradFill>
              <a:gsLst>
                <a:gs pos="0">
                  <a:schemeClr val="bg1">
                    <a:lumMod val="95000"/>
                  </a:schemeClr>
                </a:gs>
                <a:gs pos="100000">
                  <a:schemeClr val="accent1"/>
                </a:gs>
              </a:gsLst>
              <a:lin ang="0" scaled="0"/>
            </a:gradFill>
          </a:ln>
        </p:spPr>
        <p:txBody>
          <a:bodyPr vert="horz" lIns="0" tIns="144000" rIns="180000" bIns="0" rtlCol="0">
            <a:noAutofit/>
          </a:bodyPr>
          <a:lstStyle>
            <a:lvl1pPr marL="0" indent="0" algn="r">
              <a:buNone/>
              <a:defRPr lang="en-US">
                <a:solidFill>
                  <a:schemeClr val="tx1"/>
                </a:solidFill>
              </a:defRPr>
            </a:lvl1pPr>
          </a:lstStyle>
          <a:p>
            <a:pPr marL="266700" lvl="0" indent="-266700" algn="r"/>
            <a:r>
              <a:rPr lang="en-US" altLang="zh-TW" noProof="0" smtClean="0"/>
              <a:t>Edit Master text styles</a:t>
            </a:r>
          </a:p>
        </p:txBody>
      </p:sp>
      <p:sp>
        <p:nvSpPr>
          <p:cNvPr id="7" name="Picture Placeholder 2">
            <a:extLst>
              <a:ext uri="{FF2B5EF4-FFF2-40B4-BE49-F238E27FC236}">
                <a16:creationId xmlns:a16="http://schemas.microsoft.com/office/drawing/2014/main" id="{E28466D9-7530-474E-BC12-1642958B7245}"/>
              </a:ext>
            </a:extLst>
          </p:cNvPr>
          <p:cNvSpPr>
            <a:spLocks noGrp="1"/>
          </p:cNvSpPr>
          <p:nvPr>
            <p:ph type="pic" idx="1"/>
          </p:nvPr>
        </p:nvSpPr>
        <p:spPr>
          <a:xfrm>
            <a:off x="6095999" y="987425"/>
            <a:ext cx="5471999" cy="47185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noProof="0" smtClean="0"/>
              <a:t>Click icon to add picture</a:t>
            </a:r>
            <a:endParaRPr lang="en-US" noProof="0" dirty="0"/>
          </a:p>
        </p:txBody>
      </p:sp>
    </p:spTree>
    <p:extLst>
      <p:ext uri="{BB962C8B-B14F-4D97-AF65-F5344CB8AC3E}">
        <p14:creationId xmlns:p14="http://schemas.microsoft.com/office/powerpoint/2010/main" val="2960549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altLang="zh-TW" noProof="0" smtClean="0"/>
              <a:t>Click to edit Master title style</a:t>
            </a:r>
            <a:endParaRPr lang="en-US" noProof="0"/>
          </a:p>
        </p:txBody>
      </p:sp>
    </p:spTree>
    <p:extLst>
      <p:ext uri="{BB962C8B-B14F-4D97-AF65-F5344CB8AC3E}">
        <p14:creationId xmlns:p14="http://schemas.microsoft.com/office/powerpoint/2010/main" val="1505855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altLang="zh-TW" noProof="0" smtClean="0"/>
              <a:t>Click to edit Master title style</a:t>
            </a:r>
            <a:endParaRPr lang="en-US" noProof="0"/>
          </a:p>
        </p:txBody>
      </p:sp>
      <p:sp>
        <p:nvSpPr>
          <p:cNvPr id="5" name="Text Placeholder 4">
            <a:extLst>
              <a:ext uri="{FF2B5EF4-FFF2-40B4-BE49-F238E27FC236}">
                <a16:creationId xmlns:a16="http://schemas.microsoft.com/office/drawing/2014/main" id="{55F7A73E-4A54-4742-8586-DD6DAA3BC61C}"/>
              </a:ext>
            </a:extLst>
          </p:cNvPr>
          <p:cNvSpPr>
            <a:spLocks noGrp="1"/>
          </p:cNvSpPr>
          <p:nvPr>
            <p:ph type="body" sz="quarter" idx="34"/>
          </p:nvPr>
        </p:nvSpPr>
        <p:spPr>
          <a:xfrm>
            <a:off x="1313656" y="1955257"/>
            <a:ext cx="9564688" cy="2947486"/>
          </a:xfrm>
        </p:spPr>
        <p:txBody>
          <a:bodyPr anchor="ctr"/>
          <a:lstStyle>
            <a:lvl1pPr marL="0" indent="0" algn="ctr">
              <a:buNone/>
              <a:defRPr sz="6000"/>
            </a:lvl1pPr>
            <a:lvl2pPr marL="266700" indent="0">
              <a:buNone/>
              <a:defRPr/>
            </a:lvl2pPr>
          </a:lstStyle>
          <a:p>
            <a:pPr lvl="0"/>
            <a:r>
              <a:rPr lang="en-US" altLang="zh-TW" noProof="0" smtClean="0"/>
              <a:t>Edit Master text styles</a:t>
            </a:r>
          </a:p>
        </p:txBody>
      </p:sp>
    </p:spTree>
    <p:extLst>
      <p:ext uri="{BB962C8B-B14F-4D97-AF65-F5344CB8AC3E}">
        <p14:creationId xmlns:p14="http://schemas.microsoft.com/office/powerpoint/2010/main" val="324092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060155"/>
          </a:xfrm>
          <a:solidFill>
            <a:schemeClr val="bg1">
              <a:lumMod val="95000"/>
            </a:schemeClr>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9100" y="804500"/>
            <a:ext cx="4416588" cy="381871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9099" y="4623212"/>
            <a:ext cx="4416587" cy="816075"/>
          </a:xfrm>
          <a:solidFill>
            <a:schemeClr val="bg1">
              <a:alpha val="80000"/>
            </a:schemeClr>
          </a:solidFill>
          <a:ln>
            <a:gradFill>
              <a:gsLst>
                <a:gs pos="0">
                  <a:schemeClr val="bg1">
                    <a:lumMod val="75000"/>
                  </a:schemeClr>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noProof="0" smtClean="0"/>
              <a:t>Click to edit Master subtitle style</a:t>
            </a:r>
            <a:endParaRPr lang="en-US" noProof="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892051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BDA9BE28-009E-4D88-9951-81B453F75A4E}"/>
              </a:ext>
            </a:extLst>
          </p:cNvPr>
          <p:cNvSpPr>
            <a:spLocks noGrp="1"/>
          </p:cNvSpPr>
          <p:nvPr>
            <p:ph type="sldNum" sz="quarter" idx="13"/>
          </p:nvPr>
        </p:nvSpPr>
        <p:spPr>
          <a:solidFill>
            <a:schemeClr val="bg1"/>
          </a:solidFill>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060155"/>
          </a:xfrm>
          <a:solidFill>
            <a:schemeClr val="bg1">
              <a:lumMod val="95000"/>
            </a:schemeClr>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943600" y="2438399"/>
            <a:ext cx="5385600" cy="3044399"/>
          </a:xfrm>
          <a:gradFill>
            <a:gsLst>
              <a:gs pos="83186">
                <a:schemeClr val="bg1"/>
              </a:gs>
              <a:gs pos="0">
                <a:schemeClr val="accent1">
                  <a:lumMod val="20000"/>
                  <a:lumOff val="80000"/>
                  <a:alpha val="50000"/>
                </a:schemeClr>
              </a:gs>
              <a:gs pos="46000">
                <a:schemeClr val="bg1">
                  <a:alpha val="90000"/>
                </a:schemeClr>
              </a:gs>
            </a:gsLst>
            <a:lin ang="3600000" scaled="0"/>
          </a:gradFill>
        </p:spPr>
        <p:txBody>
          <a:bodyPr lIns="72000" tIns="180000" rIns="180000" bIns="0" anchor="t"/>
          <a:lstStyle>
            <a:lvl1pPr algn="r">
              <a:lnSpc>
                <a:spcPts val="4700"/>
              </a:lnSpc>
              <a:defRPr sz="4500">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248971" y="4479264"/>
            <a:ext cx="2851629" cy="749534"/>
          </a:xfrm>
          <a:solidFill>
            <a:schemeClr val="bg1">
              <a:alpha val="80000"/>
            </a:schemeClr>
          </a:solidFill>
          <a:ln w="3175">
            <a:gradFill>
              <a:gsLst>
                <a:gs pos="0">
                  <a:schemeClr val="bg1">
                    <a:lumMod val="95000"/>
                  </a:schemeClr>
                </a:gs>
                <a:gs pos="100000">
                  <a:schemeClr val="accent1"/>
                </a:gs>
              </a:gsLst>
              <a:lin ang="10800000" scaled="0"/>
            </a:gradFill>
          </a:ln>
        </p:spPr>
        <p:txBody>
          <a:bodyPr tIns="144000" rIns="180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noProof="0" smtClean="0"/>
              <a:t>Click to edit Master subtitle style</a:t>
            </a:r>
            <a:endParaRPr lang="en-US" noProof="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02681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6769100" y="144000"/>
            <a:ext cx="5280100" cy="6048000"/>
          </a:xfrm>
          <a:solidFill>
            <a:schemeClr val="bg1">
              <a:lumMod val="95000"/>
            </a:schemeClr>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93000" y="2438399"/>
            <a:ext cx="3836200" cy="3044399"/>
          </a:xfrm>
          <a:gradFill>
            <a:gsLst>
              <a:gs pos="83186">
                <a:schemeClr val="bg1"/>
              </a:gs>
              <a:gs pos="0">
                <a:schemeClr val="accent1">
                  <a:lumMod val="20000"/>
                  <a:lumOff val="80000"/>
                  <a:alpha val="50000"/>
                </a:schemeClr>
              </a:gs>
              <a:gs pos="46000">
                <a:schemeClr val="bg1">
                  <a:alpha val="90000"/>
                </a:schemeClr>
              </a:gs>
            </a:gsLst>
            <a:lin ang="3600000" scaled="0"/>
          </a:gradFill>
        </p:spPr>
        <p:txBody>
          <a:bodyPr lIns="432000" tIns="432000" rIns="72000" bIns="1188000" anchor="t"/>
          <a:lstStyle>
            <a:lvl1pPr algn="l">
              <a:lnSpc>
                <a:spcPts val="4700"/>
              </a:lnSpc>
              <a:defRPr sz="4500">
                <a:solidFill>
                  <a:schemeClr val="tx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47000" y="4465176"/>
            <a:ext cx="3372329" cy="774934"/>
          </a:xfrm>
          <a:solidFill>
            <a:schemeClr val="bg1">
              <a:alpha val="80000"/>
            </a:schemeClr>
          </a:solidFill>
          <a:ln w="3175">
            <a:gradFill>
              <a:gsLst>
                <a:gs pos="0">
                  <a:schemeClr val="bg1">
                    <a:lumMod val="95000"/>
                  </a:schemeClr>
                </a:gs>
                <a:gs pos="100000">
                  <a:schemeClr val="accent1"/>
                </a:gs>
              </a:gsLst>
              <a:lin ang="10800000" scaled="0"/>
            </a:gradFill>
          </a:ln>
        </p:spPr>
        <p:txBody>
          <a:bodyPr lIns="180000" tIns="144000" rIns="0"/>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noProof="0" smtClean="0"/>
              <a:t>Click to edit Master subtitle style</a:t>
            </a:r>
            <a:endParaRPr lang="en-US" noProof="0"/>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432000" y="2438399"/>
            <a:ext cx="5472000" cy="30444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57081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5280100" cy="6060155"/>
          </a:xfrm>
          <a:solidFill>
            <a:schemeClr val="bg1">
              <a:lumMod val="95000"/>
            </a:schemeClr>
          </a:solidFill>
        </p:spPr>
        <p:txBody>
          <a:bodyPr lIns="0" tIns="144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6096000" y="3263899"/>
            <a:ext cx="5472000" cy="2442088"/>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11" name="Subtitle 2">
            <a:extLst>
              <a:ext uri="{FF2B5EF4-FFF2-40B4-BE49-F238E27FC236}">
                <a16:creationId xmlns:a16="http://schemas.microsoft.com/office/drawing/2014/main" id="{499E1708-B7A6-4D6F-9968-5398B335FA88}"/>
              </a:ext>
            </a:extLst>
          </p:cNvPr>
          <p:cNvSpPr>
            <a:spLocks noGrp="1"/>
          </p:cNvSpPr>
          <p:nvPr>
            <p:ph type="subTitle" idx="1"/>
          </p:nvPr>
        </p:nvSpPr>
        <p:spPr>
          <a:xfrm>
            <a:off x="355601" y="4889912"/>
            <a:ext cx="4840085" cy="816075"/>
          </a:xfrm>
          <a:solidFill>
            <a:schemeClr val="bg1">
              <a:alpha val="80000"/>
            </a:schemeClr>
          </a:solidFill>
          <a:ln w="3175">
            <a:gradFill>
              <a:gsLst>
                <a:gs pos="0">
                  <a:schemeClr val="bg1">
                    <a:lumMod val="95000"/>
                  </a:schemeClr>
                </a:gs>
                <a:gs pos="100000">
                  <a:schemeClr val="accent1"/>
                </a:gs>
              </a:gsLst>
              <a:lin ang="0" scaled="0"/>
            </a:gradFill>
          </a:ln>
        </p:spPr>
        <p:txBody>
          <a:bodyPr tIns="144000" rIns="180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noProof="0" smtClean="0"/>
              <a:t>Click to edit Master subtitle style</a:t>
            </a:r>
            <a:endParaRPr lang="en-US" noProof="0"/>
          </a:p>
        </p:txBody>
      </p:sp>
    </p:spTree>
    <p:extLst>
      <p:ext uri="{BB962C8B-B14F-4D97-AF65-F5344CB8AC3E}">
        <p14:creationId xmlns:p14="http://schemas.microsoft.com/office/powerpoint/2010/main" val="277529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0">
                <a:solidFill>
                  <a:schemeClr val="tx1">
                    <a:lumMod val="75000"/>
                    <a:lumOff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noProof="0" smtClean="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0">
                <a:solidFill>
                  <a:schemeClr val="tx1">
                    <a:lumMod val="75000"/>
                    <a:lumOff val="25000"/>
                  </a:schemeClr>
                </a:solidFill>
                <a:latin typeface="+mj-lt"/>
              </a:defRPr>
            </a:lvl1pPr>
          </a:lstStyle>
          <a:p>
            <a:pPr lvl="0"/>
            <a:r>
              <a:rPr lang="en-US" altLang="zh-TW" noProof="0" smtClean="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8E8FD215-79E5-48E4-95DB-2C5E5A1F8E8F}"/>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DF905B34-4C18-4A8D-8167-57B7BF03DE14}"/>
              </a:ext>
            </a:extLst>
          </p:cNvPr>
          <p:cNvSpPr>
            <a:spLocks noGrp="1"/>
          </p:cNvSpPr>
          <p:nvPr>
            <p:ph type="title"/>
          </p:nvPr>
        </p:nvSpPr>
        <p:spPr/>
        <p:txBody>
          <a:bodyPr/>
          <a:lstStyle/>
          <a:p>
            <a:r>
              <a:rPr lang="en-US" altLang="zh-TW" noProof="0" smtClean="0"/>
              <a:t>Click to edit Master title style</a:t>
            </a:r>
            <a:endParaRPr lang="en-US"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DA3C530-12F9-48FC-BC5E-D34BDC504BC6}"/>
              </a:ext>
            </a:extLst>
          </p:cNvPr>
          <p:cNvSpPr>
            <a:spLocks noGrp="1"/>
          </p:cNvSpPr>
          <p:nvPr>
            <p:ph type="pic" sz="quarter" idx="16" hasCustomPrompt="1"/>
          </p:nvPr>
        </p:nvSpPr>
        <p:spPr>
          <a:xfrm>
            <a:off x="144000" y="143999"/>
            <a:ext cx="11905200" cy="6047999"/>
          </a:xfrm>
          <a:solidFill>
            <a:schemeClr val="bg1">
              <a:lumMod val="95000"/>
            </a:schemeClr>
          </a:solidFill>
        </p:spPr>
        <p:txBody>
          <a:bodyPr lIns="0" r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64900" y="4910452"/>
            <a:ext cx="4101900" cy="773546"/>
          </a:xfrm>
          <a:solidFill>
            <a:schemeClr val="tx1"/>
          </a:solidFill>
        </p:spPr>
        <p:txBody>
          <a:bodyPr lIns="180000" tIns="72000" rIns="180000" anchor="t"/>
          <a:lstStyle>
            <a:lvl1pPr marL="0" indent="0">
              <a:buNone/>
              <a:defRPr>
                <a:solidFill>
                  <a:schemeClr val="bg1"/>
                </a:solidFill>
                <a:latin typeface="+mj-lt"/>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3EC14527-4DF5-4A98-AE66-C80F3B8E6D2E}"/>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878C031A-1E1B-4E18-9052-CA663975447C}"/>
              </a:ext>
            </a:extLst>
          </p:cNvPr>
          <p:cNvSpPr>
            <a:spLocks noGrp="1"/>
          </p:cNvSpPr>
          <p:nvPr>
            <p:ph type="title"/>
          </p:nvPr>
        </p:nvSpPr>
        <p:spPr/>
        <p:txBody>
          <a:bodyPr/>
          <a:lstStyle/>
          <a:p>
            <a:r>
              <a:rPr lang="en-US" altLang="zh-TW" noProof="0" smtClean="0"/>
              <a:t>Click to edit Master title style</a:t>
            </a:r>
            <a:endParaRPr lang="en-US" noProof="0"/>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solidFill>
            <a:schemeClr val="bg1">
              <a:lumMod val="95000"/>
            </a:schemeClr>
          </a:solidFill>
        </p:spPr>
        <p:txBody>
          <a:bodyPr lIns="1764000" rIns="0" anchor="ctr"/>
          <a:lstStyle>
            <a:lvl1pPr marL="0" indent="0" algn="l">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15412" y="360000"/>
            <a:ext cx="4416588" cy="471657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Thank You</a:t>
            </a:r>
          </a:p>
        </p:txBody>
      </p:sp>
      <p:sp>
        <p:nvSpPr>
          <p:cNvPr id="3" name="Text Placeholder 5">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415413" y="5076572"/>
            <a:ext cx="4416587" cy="1421429"/>
          </a:xfrm>
          <a:solidFill>
            <a:schemeClr val="bg1">
              <a:alpha val="80000"/>
            </a:schemeClr>
          </a:solidFill>
          <a:ln w="3175">
            <a:gradFill>
              <a:gsLst>
                <a:gs pos="0">
                  <a:schemeClr val="bg1">
                    <a:lumMod val="95000"/>
                  </a:schemeClr>
                </a:gs>
                <a:gs pos="100000">
                  <a:schemeClr val="accent1"/>
                </a:gs>
              </a:gsLst>
              <a:lin ang="0" scaled="0"/>
            </a:gradFill>
          </a:ln>
        </p:spPr>
        <p:txBody>
          <a:bodyPr tIns="144000" rIns="468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20" name="Text Placeholder 6">
            <a:extLst>
              <a:ext uri="{FF2B5EF4-FFF2-40B4-BE49-F238E27FC236}">
                <a16:creationId xmlns:a16="http://schemas.microsoft.com/office/drawing/2014/main" id="{CEB7A85F-8707-4B62-B299-F53931B8617A}"/>
              </a:ext>
            </a:extLst>
          </p:cNvPr>
          <p:cNvSpPr>
            <a:spLocks noGrp="1"/>
          </p:cNvSpPr>
          <p:nvPr>
            <p:ph type="body" sz="quarter" idx="16" hasCustomPrompt="1"/>
          </p:nvPr>
        </p:nvSpPr>
        <p:spPr>
          <a:xfrm>
            <a:off x="7948708" y="5540135"/>
            <a:ext cx="3396887" cy="196707"/>
          </a:xfrm>
        </p:spPr>
        <p:txBody>
          <a:bodyPr/>
          <a:lstStyle>
            <a:lvl1pPr marL="0" indent="0" algn="r">
              <a:buNone/>
              <a:defRPr sz="1400">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21" name="Text Placeholder 7">
            <a:extLst>
              <a:ext uri="{FF2B5EF4-FFF2-40B4-BE49-F238E27FC236}">
                <a16:creationId xmlns:a16="http://schemas.microsoft.com/office/drawing/2014/main" id="{BA4C7E3C-7C17-46E9-928A-D3D505EEAAE5}"/>
              </a:ext>
            </a:extLst>
          </p:cNvPr>
          <p:cNvSpPr>
            <a:spLocks noGrp="1"/>
          </p:cNvSpPr>
          <p:nvPr>
            <p:ph type="body" sz="quarter" idx="17" hasCustomPrompt="1"/>
          </p:nvPr>
        </p:nvSpPr>
        <p:spPr>
          <a:xfrm>
            <a:off x="7948708" y="5809779"/>
            <a:ext cx="3396887" cy="196707"/>
          </a:xfrm>
        </p:spPr>
        <p:txBody>
          <a:bodyPr/>
          <a:lstStyle>
            <a:lvl1pPr marL="0" indent="0" algn="r">
              <a:buNone/>
              <a:defRPr sz="1400">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22" name="Text Placeholder 8">
            <a:extLst>
              <a:ext uri="{FF2B5EF4-FFF2-40B4-BE49-F238E27FC236}">
                <a16:creationId xmlns:a16="http://schemas.microsoft.com/office/drawing/2014/main" id="{6ADD6EB2-7D8E-4991-87A6-02723731EBE1}"/>
              </a:ext>
            </a:extLst>
          </p:cNvPr>
          <p:cNvSpPr>
            <a:spLocks noGrp="1"/>
          </p:cNvSpPr>
          <p:nvPr>
            <p:ph type="body" sz="quarter" idx="18" hasCustomPrompt="1"/>
          </p:nvPr>
        </p:nvSpPr>
        <p:spPr>
          <a:xfrm>
            <a:off x="7948708" y="6079423"/>
            <a:ext cx="3396887" cy="196707"/>
          </a:xfrm>
        </p:spPr>
        <p:txBody>
          <a:bodyPr/>
          <a:lstStyle>
            <a:lvl1pPr marL="0" indent="0" algn="r">
              <a:buNone/>
              <a:defRPr sz="1400">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606844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0000" y="359999"/>
            <a:ext cx="4416588" cy="5321927"/>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99" y="5681926"/>
            <a:ext cx="4416587" cy="816075"/>
          </a:xfrm>
          <a:solidFill>
            <a:schemeClr val="bg1">
              <a:alpha val="80000"/>
            </a:schemeClr>
          </a:solidFill>
          <a:ln w="3175">
            <a:gradFill>
              <a:gsLst>
                <a:gs pos="0">
                  <a:schemeClr val="bg1"/>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noProof="0" smtClean="0"/>
              <a:t>Click to edit Master subtitle style</a:t>
            </a:r>
            <a:endParaRPr lang="en-US" noProof="0"/>
          </a:p>
        </p:txBody>
      </p:sp>
    </p:spTree>
    <p:extLst>
      <p:ext uri="{BB962C8B-B14F-4D97-AF65-F5344CB8AC3E}">
        <p14:creationId xmlns:p14="http://schemas.microsoft.com/office/powerpoint/2010/main" val="2847993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726F2C-157B-477E-AD76-8F54126834C2}"/>
              </a:ext>
            </a:extLst>
          </p:cNvPr>
          <p:cNvSpPr/>
          <p:nvPr userDrawn="1"/>
        </p:nvSpPr>
        <p:spPr>
          <a:xfrm>
            <a:off x="0" y="6191250"/>
            <a:ext cx="12192000" cy="666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40000" cy="4377523"/>
          </a:xfrm>
          <a:prstGeom prst="rect">
            <a:avLst/>
          </a:prstGeom>
        </p:spPr>
        <p:txBody>
          <a:bodyPr vert="horz" lIns="0" tIns="0" rIns="0" bIns="0" rtlCol="0">
            <a:noAutofit/>
          </a:bodyPr>
          <a:lstStyle/>
          <a:p>
            <a:pPr lvl="0"/>
            <a:r>
              <a:rPr lang="en-US" altLang="zh-TW" noProof="0" smtClean="0"/>
              <a:t>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endParaRPr lang="en-US" noProof="0"/>
          </a:p>
        </p:txBody>
      </p:sp>
      <p:sp>
        <p:nvSpPr>
          <p:cNvPr id="7" name="Rectangle 6">
            <a:extLst>
              <a:ext uri="{FF2B5EF4-FFF2-40B4-BE49-F238E27FC236}">
                <a16:creationId xmlns:a16="http://schemas.microsoft.com/office/drawing/2014/main" id="{474FB90F-5E6B-4508-96BB-939635D11AFF}"/>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774A1CB7-B157-440C-BA82-A62890EF3721}"/>
              </a:ext>
            </a:extLst>
          </p:cNvPr>
          <p:cNvSpPr/>
          <p:nvPr userDrawn="1"/>
        </p:nvSpPr>
        <p:spPr>
          <a:xfrm>
            <a:off x="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EE5B1BAC-5CBE-4B0E-B0AA-1C05EBEE964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168BD16A-5998-4CCA-B0F2-62F67B639AF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677425" y="6322399"/>
            <a:ext cx="370575" cy="365125"/>
          </a:xfrm>
          <a:prstGeom prst="rect">
            <a:avLst/>
          </a:prstGeom>
          <a:solidFill>
            <a:schemeClr val="bg1"/>
          </a:solidFill>
          <a:ln w="3175">
            <a:solidFill>
              <a:schemeClr val="bg1">
                <a:lumMod val="85000"/>
              </a:schemeClr>
            </a:solidFill>
          </a:ln>
          <a:effectLst/>
        </p:spPr>
        <p:txBody>
          <a:bodyPr vert="horz" lIns="0" tIns="0" rIns="0" bIns="0" rtlCol="0" anchor="ctr"/>
          <a:lstStyle>
            <a:lvl1pPr algn="ctr">
              <a:defRPr sz="1200">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144000" y="6322399"/>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21" name="TextBox 20">
            <a:extLst>
              <a:ext uri="{FF2B5EF4-FFF2-40B4-BE49-F238E27FC236}">
                <a16:creationId xmlns:a16="http://schemas.microsoft.com/office/drawing/2014/main" id="{B3839907-C37E-4F37-B9BB-92B4A49360E6}"/>
              </a:ext>
            </a:extLst>
          </p:cNvPr>
          <p:cNvSpPr txBox="1"/>
          <p:nvPr userDrawn="1"/>
        </p:nvSpPr>
        <p:spPr>
          <a:xfrm>
            <a:off x="10194026" y="6258973"/>
            <a:ext cx="1577974" cy="427535"/>
          </a:xfrm>
          <a:prstGeom prst="rect">
            <a:avLst/>
          </a:prstGeom>
          <a:noFill/>
        </p:spPr>
        <p:txBody>
          <a:bodyPr wrap="square" lIns="0" tIns="144000" rIns="0" bIns="0" rtlCol="0">
            <a:spAutoFit/>
          </a:bodyPr>
          <a:lstStyle/>
          <a:p>
            <a:pPr algn="ctr">
              <a:lnSpc>
                <a:spcPts val="1100"/>
              </a:lnSpc>
            </a:pPr>
            <a:r>
              <a:rPr lang="en-US" sz="2000" b="1" spc="0" baseline="0" noProof="0" dirty="0">
                <a:solidFill>
                  <a:schemeClr val="tx1">
                    <a:lumMod val="75000"/>
                    <a:lumOff val="25000"/>
                  </a:schemeClr>
                </a:solidFill>
                <a:latin typeface="+mj-lt"/>
                <a:cs typeface="Times New Roman" panose="02020603050405020304" pitchFamily="18" charset="0"/>
              </a:rPr>
              <a:t>Contoso</a:t>
            </a:r>
            <a:r>
              <a:rPr lang="en-US" sz="2000" b="1" spc="0" baseline="0" noProof="0" dirty="0">
                <a:solidFill>
                  <a:schemeClr val="tx1">
                    <a:lumMod val="75000"/>
                    <a:lumOff val="25000"/>
                  </a:schemeClr>
                </a:solidFill>
                <a:latin typeface="Times New Roman" panose="02020603050405020304" pitchFamily="18" charset="0"/>
                <a:cs typeface="Times New Roman" panose="02020603050405020304" pitchFamily="18" charset="0"/>
              </a:rPr>
              <a:t/>
            </a:r>
            <a:br>
              <a:rPr lang="en-US" sz="2000" b="1" spc="0" baseline="0" noProof="0" dirty="0">
                <a:solidFill>
                  <a:schemeClr val="tx1">
                    <a:lumMod val="75000"/>
                    <a:lumOff val="25000"/>
                  </a:schemeClr>
                </a:solidFill>
                <a:latin typeface="Times New Roman" panose="02020603050405020304" pitchFamily="18" charset="0"/>
                <a:cs typeface="Times New Roman" panose="02020603050405020304" pitchFamily="18" charset="0"/>
              </a:rPr>
            </a:br>
            <a:r>
              <a:rPr lang="en-US" sz="1100" b="0" i="1" spc="600" baseline="0" noProof="0" dirty="0">
                <a:solidFill>
                  <a:schemeClr val="tx1">
                    <a:lumMod val="75000"/>
                    <a:lumOff val="25000"/>
                  </a:schemeClr>
                </a:solidFill>
                <a:latin typeface="Times New Roman" panose="02020603050405020304" pitchFamily="18" charset="0"/>
                <a:cs typeface="Times New Roman" panose="02020603050405020304" pitchFamily="18" charset="0"/>
              </a:rPr>
              <a:t>Suites</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5" r:id="rId4"/>
    <p:sldLayoutId id="2147483666" r:id="rId5"/>
    <p:sldLayoutId id="2147483659" r:id="rId6"/>
    <p:sldLayoutId id="2147483660" r:id="rId7"/>
    <p:sldLayoutId id="2147483664" r:id="rId8"/>
    <p:sldLayoutId id="2147483668" r:id="rId9"/>
    <p:sldLayoutId id="2147483669" r:id="rId10"/>
    <p:sldLayoutId id="2147483650" r:id="rId11"/>
    <p:sldLayoutId id="2147483652" r:id="rId12"/>
    <p:sldLayoutId id="2147483667" r:id="rId13"/>
    <p:sldLayoutId id="2147483656" r:id="rId14"/>
    <p:sldLayoutId id="2147483657" r:id="rId15"/>
    <p:sldLayoutId id="2147483671" r:id="rId16"/>
    <p:sldLayoutId id="2147483672" r:id="rId17"/>
    <p:sldLayoutId id="2147483654" r:id="rId18"/>
    <p:sldLayoutId id="2147483673" r:id="rId19"/>
    <p:sldLayoutId id="2147483655" r:id="rId20"/>
  </p:sldLayoutIdLst>
  <p:hf hdr="0" ftr="0" dt="0"/>
  <p:txStyles>
    <p:titleStyle>
      <a:lvl1pPr algn="l" defTabSz="914400" rtl="0" eaLnBrk="1" latinLnBrk="0" hangingPunct="1">
        <a:lnSpc>
          <a:spcPct val="90000"/>
        </a:lnSpc>
        <a:spcBef>
          <a:spcPct val="0"/>
        </a:spcBef>
        <a:buNone/>
        <a:defRPr sz="3200" kern="1200">
          <a:solidFill>
            <a:schemeClr val="tx1"/>
          </a:solidFill>
          <a:latin typeface="Rockwell" panose="02060603020205020403" pitchFamily="18" charset="0"/>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FnbUF0wgIfw"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nrbUWqOotw0" TargetMode="External"/><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RleG5oifdRo"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nowy forrest from top" title="Snowy forrest from top">
            <a:extLst>
              <a:ext uri="{FF2B5EF4-FFF2-40B4-BE49-F238E27FC236}">
                <a16:creationId xmlns:a16="http://schemas.microsoft.com/office/drawing/2014/main" id="{F7C18470-34F4-493A-B338-DAAE751FB656}"/>
              </a:ext>
            </a:extLst>
          </p:cNvPr>
          <p:cNvPicPr>
            <a:picLocks noGrp="1" noChangeAspect="1"/>
          </p:cNvPicPr>
          <p:nvPr>
            <p:ph type="pic" sz="quarter" idx="13"/>
          </p:nvPr>
        </p:nvPicPr>
        <p:blipFill>
          <a:blip r:embed="rId2"/>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US" dirty="0" smtClean="0"/>
              <a:t>Is Taylor’s and Edwards’ God the Same?</a:t>
            </a:r>
            <a:endParaRPr lang="en-US" dirty="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ln>
            <a:gradFill>
              <a:gsLst>
                <a:gs pos="0">
                  <a:schemeClr val="bg1">
                    <a:lumMod val="95000"/>
                  </a:schemeClr>
                </a:gs>
                <a:gs pos="100000">
                  <a:schemeClr val="accent1"/>
                </a:gs>
              </a:gsLst>
            </a:gradFill>
          </a:ln>
        </p:spPr>
        <p:txBody>
          <a:bodyPr/>
          <a:lstStyle/>
          <a:p>
            <a:r>
              <a:rPr lang="en-US" dirty="0" smtClean="0"/>
              <a:t>Roger Liu</a:t>
            </a:r>
            <a:endParaRPr lang="en-US" dirty="0"/>
          </a:p>
        </p:txBody>
      </p:sp>
    </p:spTree>
    <p:extLst>
      <p:ext uri="{BB962C8B-B14F-4D97-AF65-F5344CB8AC3E}">
        <p14:creationId xmlns:p14="http://schemas.microsoft.com/office/powerpoint/2010/main" val="389996169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10</a:t>
            </a:fld>
            <a:endParaRPr lang="en-US" dirty="0"/>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pic>
        <p:nvPicPr>
          <p:cNvPr id="2" name="Picture 1"/>
          <p:cNvPicPr>
            <a:picLocks noChangeAspect="1"/>
          </p:cNvPicPr>
          <p:nvPr/>
        </p:nvPicPr>
        <p:blipFill>
          <a:blip r:embed="rId2"/>
          <a:stretch>
            <a:fillRect/>
          </a:stretch>
        </p:blipFill>
        <p:spPr>
          <a:xfrm>
            <a:off x="244270" y="606388"/>
            <a:ext cx="7425887" cy="2962312"/>
          </a:xfrm>
          <a:prstGeom prst="rect">
            <a:avLst/>
          </a:prstGeom>
        </p:spPr>
      </p:pic>
      <p:pic>
        <p:nvPicPr>
          <p:cNvPr id="3" name="Picture 2"/>
          <p:cNvPicPr>
            <a:picLocks noChangeAspect="1"/>
          </p:cNvPicPr>
          <p:nvPr/>
        </p:nvPicPr>
        <p:blipFill>
          <a:blip r:embed="rId3"/>
          <a:stretch>
            <a:fillRect/>
          </a:stretch>
        </p:blipFill>
        <p:spPr>
          <a:xfrm>
            <a:off x="7562849" y="606388"/>
            <a:ext cx="4114576" cy="5405056"/>
          </a:xfrm>
          <a:prstGeom prst="rect">
            <a:avLst/>
          </a:prstGeom>
        </p:spPr>
      </p:pic>
      <p:sp>
        <p:nvSpPr>
          <p:cNvPr id="5" name="Rectangle 4"/>
          <p:cNvSpPr/>
          <p:nvPr/>
        </p:nvSpPr>
        <p:spPr>
          <a:xfrm>
            <a:off x="2903854" y="4781926"/>
            <a:ext cx="4995546" cy="1384995"/>
          </a:xfrm>
          <a:prstGeom prst="rect">
            <a:avLst/>
          </a:prstGeom>
        </p:spPr>
        <p:txBody>
          <a:bodyPr wrap="square">
            <a:spAutoFit/>
          </a:bodyPr>
          <a:lstStyle/>
          <a:p>
            <a:r>
              <a:rPr lang="en-US" altLang="zh-TW" sz="2800" dirty="0" smtClean="0"/>
              <a:t>Fulling: cleansing </a:t>
            </a:r>
            <a:r>
              <a:rPr lang="en-US" altLang="zh-TW" sz="2800" dirty="0"/>
              <a:t>of cloth (particularly wool) to eliminate oils, dirt, and other impurities</a:t>
            </a:r>
            <a:endParaRPr lang="zh-TW" altLang="en-US" sz="2800" dirty="0"/>
          </a:p>
        </p:txBody>
      </p:sp>
      <p:sp>
        <p:nvSpPr>
          <p:cNvPr id="7" name="Rectangle 6"/>
          <p:cNvSpPr/>
          <p:nvPr/>
        </p:nvSpPr>
        <p:spPr>
          <a:xfrm>
            <a:off x="7562849" y="6108544"/>
            <a:ext cx="3557769" cy="369332"/>
          </a:xfrm>
          <a:prstGeom prst="rect">
            <a:avLst/>
          </a:prstGeom>
        </p:spPr>
        <p:txBody>
          <a:bodyPr wrap="none">
            <a:spAutoFit/>
          </a:bodyPr>
          <a:lstStyle/>
          <a:p>
            <a:r>
              <a:rPr lang="en-GB" altLang="zh-TW" dirty="0"/>
              <a:t>https://en.wikipedia.org/wiki/Fulling</a:t>
            </a:r>
            <a:endParaRPr lang="zh-TW" altLang="en-US" dirty="0"/>
          </a:p>
        </p:txBody>
      </p:sp>
    </p:spTree>
    <p:extLst>
      <p:ext uri="{BB962C8B-B14F-4D97-AF65-F5344CB8AC3E}">
        <p14:creationId xmlns:p14="http://schemas.microsoft.com/office/powerpoint/2010/main" val="84875307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fld id="{19B51A1E-902D-48AF-9020-955120F399B6}" type="slidenum">
              <a:rPr lang="en-US" noProof="0" smtClean="0"/>
              <a:pPr/>
              <a:t>11</a:t>
            </a:fld>
            <a:endParaRPr lang="en-US" noProof="0" dirty="0"/>
          </a:p>
        </p:txBody>
      </p:sp>
      <p:sp>
        <p:nvSpPr>
          <p:cNvPr id="7" name="Rectangle 6"/>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pic>
        <p:nvPicPr>
          <p:cNvPr id="2" name="Picture 1">
            <a:hlinkClick r:id="rId2"/>
          </p:cNvPr>
          <p:cNvPicPr>
            <a:picLocks noChangeAspect="1"/>
          </p:cNvPicPr>
          <p:nvPr/>
        </p:nvPicPr>
        <p:blipFill>
          <a:blip r:embed="rId3"/>
          <a:stretch>
            <a:fillRect/>
          </a:stretch>
        </p:blipFill>
        <p:spPr>
          <a:xfrm>
            <a:off x="244282" y="263400"/>
            <a:ext cx="9153718" cy="5908379"/>
          </a:xfrm>
          <a:prstGeom prst="rect">
            <a:avLst/>
          </a:prstGeom>
        </p:spPr>
      </p:pic>
      <p:sp>
        <p:nvSpPr>
          <p:cNvPr id="3" name="Rectangle 2"/>
          <p:cNvSpPr/>
          <p:nvPr/>
        </p:nvSpPr>
        <p:spPr>
          <a:xfrm>
            <a:off x="6505988" y="6318191"/>
            <a:ext cx="3066224" cy="369332"/>
          </a:xfrm>
          <a:prstGeom prst="rect">
            <a:avLst/>
          </a:prstGeom>
        </p:spPr>
        <p:txBody>
          <a:bodyPr wrap="none">
            <a:spAutoFit/>
          </a:bodyPr>
          <a:lstStyle/>
          <a:p>
            <a:r>
              <a:rPr lang="en-GB" altLang="zh-TW" dirty="0"/>
              <a:t>https://youtu.be/FnbUF0wgIfw</a:t>
            </a:r>
            <a:endParaRPr lang="zh-TW" altLang="en-US" dirty="0"/>
          </a:p>
        </p:txBody>
      </p:sp>
    </p:spTree>
    <p:extLst>
      <p:ext uri="{BB962C8B-B14F-4D97-AF65-F5344CB8AC3E}">
        <p14:creationId xmlns:p14="http://schemas.microsoft.com/office/powerpoint/2010/main" val="405000728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12</a:t>
            </a:fld>
            <a:endParaRPr lang="en-US" dirty="0"/>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pic>
        <p:nvPicPr>
          <p:cNvPr id="4" name="Picture 3"/>
          <p:cNvPicPr>
            <a:picLocks noChangeAspect="1"/>
          </p:cNvPicPr>
          <p:nvPr/>
        </p:nvPicPr>
        <p:blipFill>
          <a:blip r:embed="rId2"/>
          <a:stretch>
            <a:fillRect/>
          </a:stretch>
        </p:blipFill>
        <p:spPr>
          <a:xfrm>
            <a:off x="469811" y="579498"/>
            <a:ext cx="6993006" cy="2874902"/>
          </a:xfrm>
          <a:prstGeom prst="rect">
            <a:avLst/>
          </a:prstGeom>
        </p:spPr>
      </p:pic>
      <p:pic>
        <p:nvPicPr>
          <p:cNvPr id="8" name="Picture 7"/>
          <p:cNvPicPr>
            <a:picLocks noChangeAspect="1"/>
          </p:cNvPicPr>
          <p:nvPr/>
        </p:nvPicPr>
        <p:blipFill>
          <a:blip r:embed="rId3"/>
          <a:stretch>
            <a:fillRect/>
          </a:stretch>
        </p:blipFill>
        <p:spPr>
          <a:xfrm>
            <a:off x="469811" y="401697"/>
            <a:ext cx="10236289" cy="5757913"/>
          </a:xfrm>
          <a:prstGeom prst="rect">
            <a:avLst/>
          </a:prstGeom>
        </p:spPr>
      </p:pic>
      <p:sp>
        <p:nvSpPr>
          <p:cNvPr id="10" name="Rectangle 9"/>
          <p:cNvSpPr/>
          <p:nvPr/>
        </p:nvSpPr>
        <p:spPr>
          <a:xfrm>
            <a:off x="6919007" y="6239863"/>
            <a:ext cx="3916585" cy="369332"/>
          </a:xfrm>
          <a:prstGeom prst="rect">
            <a:avLst/>
          </a:prstGeom>
        </p:spPr>
        <p:txBody>
          <a:bodyPr wrap="none">
            <a:spAutoFit/>
          </a:bodyPr>
          <a:lstStyle/>
          <a:p>
            <a:r>
              <a:rPr lang="en-GB" altLang="zh-TW" dirty="0"/>
              <a:t>https://slideplayer.com/slide/14021104/</a:t>
            </a:r>
            <a:endParaRPr lang="zh-TW" altLang="en-US" dirty="0"/>
          </a:p>
        </p:txBody>
      </p:sp>
    </p:spTree>
    <p:extLst>
      <p:ext uri="{BB962C8B-B14F-4D97-AF65-F5344CB8AC3E}">
        <p14:creationId xmlns:p14="http://schemas.microsoft.com/office/powerpoint/2010/main" val="96039593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998" r="1998"/>
          <a:stretch>
            <a:fillRect/>
          </a:stretch>
        </p:blipFill>
        <p:spPr/>
      </p:pic>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401520" y="2905759"/>
            <a:ext cx="5472000" cy="3044400"/>
          </a:xfrm>
        </p:spPr>
        <p:txBody>
          <a:bodyPr/>
          <a:lstStyle/>
          <a:p>
            <a:r>
              <a:rPr lang="en-US" altLang="zh-TW" sz="3200" dirty="0">
                <a:solidFill>
                  <a:schemeClr val="tx1"/>
                </a:solidFill>
              </a:rPr>
              <a:t>preacher, philosopher, and Congregationalist Protestant </a:t>
            </a:r>
            <a:r>
              <a:rPr lang="en-US" altLang="zh-TW" sz="3200" dirty="0" smtClean="0">
                <a:solidFill>
                  <a:srgbClr val="7030A0"/>
                </a:solidFill>
              </a:rPr>
              <a:t>theologian: justification by faith</a:t>
            </a:r>
          </a:p>
          <a:p>
            <a:r>
              <a:rPr lang="en-US" altLang="zh-TW" sz="3200" dirty="0" smtClean="0">
                <a:solidFill>
                  <a:schemeClr val="tx1"/>
                </a:solidFill>
              </a:rPr>
              <a:t>First Great Awakening (1730-1755)</a:t>
            </a:r>
          </a:p>
          <a:p>
            <a:r>
              <a:rPr lang="en-US" altLang="zh-TW" sz="3200" dirty="0">
                <a:solidFill>
                  <a:schemeClr val="tx1"/>
                </a:solidFill>
              </a:rPr>
              <a:t>died from a smallpox inoculation shortly after beginning the presidency at the College of New Jersey (</a:t>
            </a:r>
            <a:r>
              <a:rPr lang="en-US" altLang="zh-TW" sz="3200" dirty="0" smtClean="0">
                <a:solidFill>
                  <a:schemeClr val="tx1"/>
                </a:solidFill>
              </a:rPr>
              <a:t>Princeton U.) </a:t>
            </a:r>
            <a:r>
              <a:rPr lang="en-US" altLang="zh-TW" sz="3200" dirty="0" smtClean="0">
                <a:solidFill>
                  <a:schemeClr val="tx1"/>
                </a:solidFill>
                <a:sym typeface="Wingdings" panose="05000000000000000000" pitchFamily="2" charset="2"/>
              </a:rPr>
              <a:t> to persuade his “superstitious” students</a:t>
            </a:r>
            <a:endParaRPr lang="en-US" altLang="zh-TW" sz="3200" dirty="0" smtClean="0">
              <a:solidFill>
                <a:schemeClr val="tx1"/>
              </a:solidFill>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p:txBody>
          <a:bodyPr/>
          <a:lstStyle/>
          <a:p>
            <a:r>
              <a:rPr lang="en-US" dirty="0" smtClean="0"/>
              <a:t>Jonathan Edwards</a:t>
            </a:r>
            <a:br>
              <a:rPr lang="en-US" dirty="0" smtClean="0"/>
            </a:br>
            <a:r>
              <a:rPr lang="en-US" dirty="0" smtClean="0"/>
              <a:t>(1703-1758)</a:t>
            </a: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13</a:t>
            </a:fld>
            <a:endParaRPr lang="en-US" dirty="0"/>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176551295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14</a:t>
            </a:fld>
            <a:endParaRPr lang="en-US" dirty="0"/>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pic>
        <p:nvPicPr>
          <p:cNvPr id="11" name="Picture 10"/>
          <p:cNvPicPr>
            <a:picLocks noChangeAspect="1"/>
          </p:cNvPicPr>
          <p:nvPr/>
        </p:nvPicPr>
        <p:blipFill>
          <a:blip r:embed="rId2"/>
          <a:stretch>
            <a:fillRect/>
          </a:stretch>
        </p:blipFill>
        <p:spPr>
          <a:xfrm>
            <a:off x="242655" y="907972"/>
            <a:ext cx="11620057" cy="3079828"/>
          </a:xfrm>
          <a:prstGeom prst="rect">
            <a:avLst/>
          </a:prstGeom>
        </p:spPr>
      </p:pic>
      <p:sp>
        <p:nvSpPr>
          <p:cNvPr id="12" name="Rectangle 11"/>
          <p:cNvSpPr/>
          <p:nvPr/>
        </p:nvSpPr>
        <p:spPr>
          <a:xfrm>
            <a:off x="4503287" y="6322399"/>
            <a:ext cx="7359425" cy="369332"/>
          </a:xfrm>
          <a:prstGeom prst="rect">
            <a:avLst/>
          </a:prstGeom>
        </p:spPr>
        <p:txBody>
          <a:bodyPr wrap="square">
            <a:spAutoFit/>
          </a:bodyPr>
          <a:lstStyle/>
          <a:p>
            <a:r>
              <a:rPr lang="en-GB" altLang="zh-TW" dirty="0"/>
              <a:t>https://edsitement.neh.gov/lesson-plans/lesson-1-first-great-awakening</a:t>
            </a:r>
            <a:endParaRPr lang="zh-TW" altLang="en-US" dirty="0"/>
          </a:p>
        </p:txBody>
      </p:sp>
    </p:spTree>
    <p:extLst>
      <p:ext uri="{BB962C8B-B14F-4D97-AF65-F5344CB8AC3E}">
        <p14:creationId xmlns:p14="http://schemas.microsoft.com/office/powerpoint/2010/main" val="416718931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15</a:t>
            </a:fld>
            <a:endParaRPr lang="en-US" dirty="0"/>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pic>
        <p:nvPicPr>
          <p:cNvPr id="7" name="Picture 6"/>
          <p:cNvPicPr>
            <a:picLocks noChangeAspect="1"/>
          </p:cNvPicPr>
          <p:nvPr/>
        </p:nvPicPr>
        <p:blipFill rotWithShape="1">
          <a:blip r:embed="rId2"/>
          <a:srcRect t="43615" r="7698" b="3426"/>
          <a:stretch/>
        </p:blipFill>
        <p:spPr>
          <a:xfrm>
            <a:off x="332406" y="749300"/>
            <a:ext cx="11369830" cy="2159000"/>
          </a:xfrm>
          <a:prstGeom prst="rect">
            <a:avLst/>
          </a:prstGeom>
        </p:spPr>
      </p:pic>
      <p:pic>
        <p:nvPicPr>
          <p:cNvPr id="8" name="Picture 7"/>
          <p:cNvPicPr>
            <a:picLocks noChangeAspect="1"/>
          </p:cNvPicPr>
          <p:nvPr/>
        </p:nvPicPr>
        <p:blipFill>
          <a:blip r:embed="rId3"/>
          <a:stretch>
            <a:fillRect/>
          </a:stretch>
        </p:blipFill>
        <p:spPr>
          <a:xfrm>
            <a:off x="171930" y="4874599"/>
            <a:ext cx="11690782" cy="1447800"/>
          </a:xfrm>
          <a:prstGeom prst="rect">
            <a:avLst/>
          </a:prstGeom>
        </p:spPr>
      </p:pic>
      <p:sp>
        <p:nvSpPr>
          <p:cNvPr id="10" name="Rectangle 9"/>
          <p:cNvSpPr/>
          <p:nvPr/>
        </p:nvSpPr>
        <p:spPr>
          <a:xfrm>
            <a:off x="3695700" y="6320295"/>
            <a:ext cx="7846060" cy="369332"/>
          </a:xfrm>
          <a:prstGeom prst="rect">
            <a:avLst/>
          </a:prstGeom>
        </p:spPr>
        <p:txBody>
          <a:bodyPr wrap="square">
            <a:spAutoFit/>
          </a:bodyPr>
          <a:lstStyle/>
          <a:p>
            <a:r>
              <a:rPr lang="en-GB" altLang="zh-TW" dirty="0"/>
              <a:t>https://pixabay.com/photos/fire-background-flame-black-hot-1008926/</a:t>
            </a:r>
            <a:endParaRPr lang="zh-TW" altLang="en-US" dirty="0"/>
          </a:p>
        </p:txBody>
      </p:sp>
    </p:spTree>
    <p:extLst>
      <p:ext uri="{BB962C8B-B14F-4D97-AF65-F5344CB8AC3E}">
        <p14:creationId xmlns:p14="http://schemas.microsoft.com/office/powerpoint/2010/main" val="406430848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16</a:t>
            </a:fld>
            <a:endParaRPr lang="en-US" dirty="0"/>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pic>
        <p:nvPicPr>
          <p:cNvPr id="3" name="Picture 2"/>
          <p:cNvPicPr>
            <a:picLocks noChangeAspect="1"/>
          </p:cNvPicPr>
          <p:nvPr/>
        </p:nvPicPr>
        <p:blipFill>
          <a:blip r:embed="rId2"/>
          <a:stretch>
            <a:fillRect/>
          </a:stretch>
        </p:blipFill>
        <p:spPr>
          <a:xfrm>
            <a:off x="90206" y="584312"/>
            <a:ext cx="11957794" cy="2704988"/>
          </a:xfrm>
          <a:prstGeom prst="rect">
            <a:avLst/>
          </a:prstGeom>
        </p:spPr>
      </p:pic>
      <p:pic>
        <p:nvPicPr>
          <p:cNvPr id="4" name="Picture 3"/>
          <p:cNvPicPr>
            <a:picLocks noChangeAspect="1"/>
          </p:cNvPicPr>
          <p:nvPr/>
        </p:nvPicPr>
        <p:blipFill>
          <a:blip r:embed="rId3"/>
          <a:stretch>
            <a:fillRect/>
          </a:stretch>
        </p:blipFill>
        <p:spPr>
          <a:xfrm>
            <a:off x="830353" y="3289300"/>
            <a:ext cx="10477500" cy="2619375"/>
          </a:xfrm>
          <a:prstGeom prst="rect">
            <a:avLst/>
          </a:prstGeom>
        </p:spPr>
      </p:pic>
      <p:sp>
        <p:nvSpPr>
          <p:cNvPr id="5" name="Rectangle 4"/>
          <p:cNvSpPr/>
          <p:nvPr/>
        </p:nvSpPr>
        <p:spPr>
          <a:xfrm>
            <a:off x="6069103" y="6322399"/>
            <a:ext cx="5077800" cy="369332"/>
          </a:xfrm>
          <a:prstGeom prst="rect">
            <a:avLst/>
          </a:prstGeom>
        </p:spPr>
        <p:txBody>
          <a:bodyPr wrap="none">
            <a:spAutoFit/>
          </a:bodyPr>
          <a:lstStyle/>
          <a:p>
            <a:r>
              <a:rPr lang="en-GB" altLang="zh-TW" dirty="0"/>
              <a:t>https://arrangedrecords.com/art/final-destination-5/</a:t>
            </a:r>
            <a:endParaRPr lang="zh-TW" altLang="en-US" dirty="0"/>
          </a:p>
        </p:txBody>
      </p:sp>
    </p:spTree>
    <p:extLst>
      <p:ext uri="{BB962C8B-B14F-4D97-AF65-F5344CB8AC3E}">
        <p14:creationId xmlns:p14="http://schemas.microsoft.com/office/powerpoint/2010/main" val="195810575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Snow mountains from the ground">
            <a:extLst>
              <a:ext uri="{FF2B5EF4-FFF2-40B4-BE49-F238E27FC236}">
                <a16:creationId xmlns:a16="http://schemas.microsoft.com/office/drawing/2014/main" id="{199D014F-A091-4AB5-A7DE-AB7239BAF838}"/>
              </a:ext>
            </a:extLst>
          </p:cNvPr>
          <p:cNvPicPr>
            <a:picLocks noGrp="1" noChangeAspect="1"/>
          </p:cNvPicPr>
          <p:nvPr>
            <p:ph type="pic" sz="quarter" idx="13"/>
          </p:nvPr>
        </p:nvPicPr>
        <p:blipFill>
          <a:blip r:embed="rId2"/>
          <a:stretch>
            <a:fillRect/>
          </a:stretch>
        </p:blipFill>
        <p:spPr>
          <a:xfrm>
            <a:off x="146853" y="144000"/>
            <a:ext cx="11899494" cy="6060155"/>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US" dirty="0" smtClean="0"/>
              <a:t>Activity: Introduction to </a:t>
            </a:r>
            <a:r>
              <a:rPr lang="en-US" dirty="0" err="1" smtClean="0"/>
              <a:t>Rogerology</a:t>
            </a:r>
            <a:endParaRPr lang="en-US" dirty="0"/>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4"/>
          </p:nvPr>
        </p:nvSpPr>
        <p:spPr/>
        <p:txBody>
          <a:bodyPr/>
          <a:lstStyle/>
          <a:p>
            <a:fld id="{19B51A1E-902D-48AF-9020-955120F399B6}" type="slidenum">
              <a:rPr lang="en-US" smtClean="0"/>
              <a:pPr/>
              <a:t>17</a:t>
            </a:fld>
            <a:endParaRPr lang="en-US" dirty="0"/>
          </a:p>
        </p:txBody>
      </p:sp>
      <p:sp>
        <p:nvSpPr>
          <p:cNvPr id="7" name="Rectangle 6"/>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251719676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ky view of desolate snow covered mountains">
            <a:extLst>
              <a:ext uri="{FF2B5EF4-FFF2-40B4-BE49-F238E27FC236}">
                <a16:creationId xmlns:a16="http://schemas.microsoft.com/office/drawing/2014/main" id="{1AB66C4D-B643-4E90-84E0-FF247D592C35}"/>
              </a:ext>
            </a:extLst>
          </p:cNvPr>
          <p:cNvPicPr>
            <a:picLocks noGrp="1" noChangeAspect="1"/>
          </p:cNvPicPr>
          <p:nvPr>
            <p:ph type="pic" sz="quarter" idx="13"/>
          </p:nvPr>
        </p:nvPicPr>
        <p:blipFill>
          <a:blip r:embed="rId2"/>
          <a:stretch>
            <a:fillRect/>
          </a:stretch>
        </p:blipFill>
        <p:spPr>
          <a:xfrm>
            <a:off x="144000" y="147229"/>
            <a:ext cx="5280100" cy="6053696"/>
          </a:xfrm>
        </p:spPr>
      </p:pic>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p:txBody>
          <a:bodyPr/>
          <a:lstStyle/>
          <a:p>
            <a:r>
              <a:rPr lang="en-US" dirty="0" smtClean="0"/>
              <a:t>Introduction to </a:t>
            </a:r>
            <a:r>
              <a:rPr lang="en-US" dirty="0" err="1" smtClean="0"/>
              <a:t>Rogerology</a:t>
            </a:r>
            <a:endParaRPr lang="en-US" dirty="0"/>
          </a:p>
        </p:txBody>
      </p:sp>
      <p:sp>
        <p:nvSpPr>
          <p:cNvPr id="25" name="Subtitle 24">
            <a:extLst>
              <a:ext uri="{FF2B5EF4-FFF2-40B4-BE49-F238E27FC236}">
                <a16:creationId xmlns:a16="http://schemas.microsoft.com/office/drawing/2014/main" id="{66EEB513-467F-4991-82EC-AD68FC13249F}"/>
              </a:ext>
            </a:extLst>
          </p:cNvPr>
          <p:cNvSpPr>
            <a:spLocks noGrp="1"/>
          </p:cNvSpPr>
          <p:nvPr>
            <p:ph type="subTitle" idx="1"/>
          </p:nvPr>
        </p:nvSpPr>
        <p:spPr>
          <a:ln w="3175">
            <a:gradFill>
              <a:gsLst>
                <a:gs pos="0">
                  <a:schemeClr val="bg1">
                    <a:lumMod val="95000"/>
                  </a:schemeClr>
                </a:gs>
                <a:gs pos="100000">
                  <a:schemeClr val="accent1"/>
                </a:gs>
              </a:gsLst>
            </a:gradFill>
          </a:ln>
        </p:spPr>
        <p:txBody>
          <a:bodyPr/>
          <a:lstStyle/>
          <a:p>
            <a:endParaRPr lang="en-US" dirty="0"/>
          </a:p>
        </p:txBody>
      </p:sp>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6096000" y="1041400"/>
            <a:ext cx="5472000" cy="4664587"/>
          </a:xfrm>
        </p:spPr>
        <p:txBody>
          <a:bodyPr anchor="t"/>
          <a:lstStyle/>
          <a:p>
            <a:pPr marL="0" indent="0">
              <a:buNone/>
            </a:pPr>
            <a:r>
              <a:rPr lang="en-US" sz="3200" dirty="0" err="1" smtClean="0"/>
              <a:t>Rogerology</a:t>
            </a:r>
            <a:r>
              <a:rPr lang="en-US" sz="3200" dirty="0" smtClean="0"/>
              <a:t> is the doctrine of a new religious movement that centers on a teacher of American literature.</a:t>
            </a:r>
          </a:p>
          <a:p>
            <a:pPr marL="0" indent="0">
              <a:buNone/>
            </a:pPr>
            <a:endParaRPr lang="en-US" sz="3200" dirty="0"/>
          </a:p>
          <a:p>
            <a:pPr marL="0" indent="0">
              <a:buNone/>
            </a:pPr>
            <a:r>
              <a:rPr lang="en-US" sz="3200" dirty="0" smtClean="0"/>
              <a:t>Try to come up with:</a:t>
            </a:r>
          </a:p>
          <a:p>
            <a:pPr marL="514350" indent="-514350">
              <a:buAutoNum type="alphaLcParenBoth"/>
            </a:pPr>
            <a:r>
              <a:rPr lang="en-US" sz="3200" dirty="0" smtClean="0"/>
              <a:t>The way they worship</a:t>
            </a:r>
          </a:p>
          <a:p>
            <a:pPr marL="514350" indent="-514350">
              <a:buAutoNum type="alphaLcParenBoth"/>
            </a:pPr>
            <a:r>
              <a:rPr lang="en-US" sz="3200" dirty="0" smtClean="0"/>
              <a:t>Their ideas about life</a:t>
            </a:r>
          </a:p>
          <a:p>
            <a:pPr marL="0" indent="0">
              <a:buNone/>
            </a:pPr>
            <a:r>
              <a:rPr lang="en-US" sz="3200" dirty="0" smtClean="0"/>
              <a:t>and how to promote this belief.</a:t>
            </a:r>
            <a:r>
              <a:rPr lang="en-US" sz="3200" dirty="0" smtClean="0"/>
              <a:t> </a:t>
            </a:r>
            <a:endParaRPr lang="en-US" sz="32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18</a:t>
            </a:fld>
            <a:endParaRPr lang="en-US" dirty="0"/>
          </a:p>
        </p:txBody>
      </p:sp>
      <p:sp>
        <p:nvSpPr>
          <p:cNvPr id="8" name="Rectangle 7"/>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258115921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Snow mountains from the ground">
            <a:extLst>
              <a:ext uri="{FF2B5EF4-FFF2-40B4-BE49-F238E27FC236}">
                <a16:creationId xmlns:a16="http://schemas.microsoft.com/office/drawing/2014/main" id="{199D014F-A091-4AB5-A7DE-AB7239BAF838}"/>
              </a:ext>
            </a:extLst>
          </p:cNvPr>
          <p:cNvPicPr>
            <a:picLocks noGrp="1" noChangeAspect="1"/>
          </p:cNvPicPr>
          <p:nvPr>
            <p:ph type="pic" sz="quarter" idx="13"/>
          </p:nvPr>
        </p:nvPicPr>
        <p:blipFill>
          <a:blip r:embed="rId2"/>
          <a:stretch>
            <a:fillRect/>
          </a:stretch>
        </p:blipFill>
        <p:spPr>
          <a:xfrm>
            <a:off x="146853" y="144000"/>
            <a:ext cx="11899494" cy="6060155"/>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US" dirty="0" smtClean="0"/>
              <a:t>Lecture: The (First) Great Awakening</a:t>
            </a:r>
            <a:endParaRPr lang="en-US" dirty="0"/>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4"/>
          </p:nvPr>
        </p:nvSpPr>
        <p:spPr/>
        <p:txBody>
          <a:bodyPr/>
          <a:lstStyle/>
          <a:p>
            <a:fld id="{19B51A1E-902D-48AF-9020-955120F399B6}" type="slidenum">
              <a:rPr lang="en-US" smtClean="0"/>
              <a:pPr/>
              <a:t>19</a:t>
            </a:fld>
            <a:endParaRPr lang="en-US" dirty="0"/>
          </a:p>
        </p:txBody>
      </p:sp>
      <p:sp>
        <p:nvSpPr>
          <p:cNvPr id="7" name="Rectangle 6"/>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388766128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Snow mountains from the ground">
            <a:extLst>
              <a:ext uri="{FF2B5EF4-FFF2-40B4-BE49-F238E27FC236}">
                <a16:creationId xmlns:a16="http://schemas.microsoft.com/office/drawing/2014/main" id="{FB6C117D-C3C2-4923-B0BC-DC2F8814D0C1}"/>
              </a:ext>
            </a:extLst>
          </p:cNvPr>
          <p:cNvPicPr>
            <a:picLocks noGrp="1" noChangeAspect="1"/>
          </p:cNvPicPr>
          <p:nvPr>
            <p:ph type="pic" sz="quarter" idx="13"/>
          </p:nvPr>
        </p:nvPicPr>
        <p:blipFill>
          <a:blip r:embed="rId2"/>
          <a:stretch>
            <a:fillRect/>
          </a:stretch>
        </p:blipFill>
        <p:spPr>
          <a:xfrm>
            <a:off x="146853" y="144000"/>
            <a:ext cx="11899494" cy="6060155"/>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nchor="t"/>
          <a:lstStyle/>
          <a:p>
            <a:pPr algn="l"/>
            <a:r>
              <a:rPr lang="en-US" sz="2800" dirty="0" smtClean="0"/>
              <a:t>1. Peer Teaching: Taylor    	and Edwards</a:t>
            </a:r>
            <a:br>
              <a:rPr lang="en-US" sz="2800" dirty="0" smtClean="0"/>
            </a:br>
            <a:r>
              <a:rPr lang="en-US" sz="2800" dirty="0" smtClean="0"/>
              <a:t>2. Activity: Introduction to 	</a:t>
            </a:r>
            <a:r>
              <a:rPr lang="en-US" sz="2800" dirty="0" err="1" smtClean="0"/>
              <a:t>Rogerology</a:t>
            </a:r>
            <a:r>
              <a:rPr lang="en-US" sz="2800" dirty="0" smtClean="0"/>
              <a:t/>
            </a:r>
            <a:br>
              <a:rPr lang="en-US" sz="2800" dirty="0" smtClean="0"/>
            </a:br>
            <a:r>
              <a:rPr lang="en-US" sz="2800" dirty="0" smtClean="0"/>
              <a:t>3. Lecture: The (First) 	Great Awakening </a:t>
            </a:r>
            <a:endParaRPr lang="en-US" sz="2800" dirty="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ln w="3175">
            <a:gradFill>
              <a:gsLst>
                <a:gs pos="0">
                  <a:schemeClr val="bg1">
                    <a:lumMod val="95000"/>
                  </a:schemeClr>
                </a:gs>
                <a:gs pos="100000">
                  <a:schemeClr val="accent1"/>
                </a:gs>
              </a:gsLst>
            </a:gradFill>
          </a:ln>
        </p:spPr>
        <p:txBody>
          <a:bodyPr/>
          <a:lstStyle/>
          <a:p>
            <a:r>
              <a:rPr lang="en-US" sz="5400" dirty="0" smtClean="0"/>
              <a:t>Plan for today</a:t>
            </a:r>
            <a:endParaRPr lang="en-US" sz="5400" dirty="0"/>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4"/>
          </p:nvPr>
        </p:nvSpPr>
        <p:spPr/>
        <p:txBody>
          <a:bodyPr/>
          <a:lstStyle/>
          <a:p>
            <a:fld id="{19B51A1E-902D-48AF-9020-955120F399B6}" type="slidenum">
              <a:rPr lang="en-US" smtClean="0"/>
              <a:pPr/>
              <a:t>2</a:t>
            </a:fld>
            <a:endParaRPr lang="en-US" dirty="0"/>
          </a:p>
        </p:txBody>
      </p:sp>
      <p:sp>
        <p:nvSpPr>
          <p:cNvPr id="2" name="Rectangle 1"/>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409167464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Snow mountains from the ground">
            <a:extLst>
              <a:ext uri="{FF2B5EF4-FFF2-40B4-BE49-F238E27FC236}">
                <a16:creationId xmlns:a16="http://schemas.microsoft.com/office/drawing/2014/main" id="{199D014F-A091-4AB5-A7DE-AB7239BAF838}"/>
              </a:ext>
            </a:extLst>
          </p:cNvPr>
          <p:cNvPicPr>
            <a:picLocks noGrp="1" noChangeAspect="1"/>
          </p:cNvPicPr>
          <p:nvPr>
            <p:ph type="pic" sz="quarter" idx="13"/>
          </p:nvPr>
        </p:nvPicPr>
        <p:blipFill>
          <a:blip r:embed="rId2"/>
          <a:stretch>
            <a:fillRect/>
          </a:stretch>
        </p:blipFill>
        <p:spPr>
          <a:xfrm>
            <a:off x="146853" y="144000"/>
            <a:ext cx="11899494" cy="6060155"/>
          </a:xfrm>
        </p:spPr>
      </p:pic>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4"/>
          </p:nvPr>
        </p:nvSpPr>
        <p:spPr/>
        <p:txBody>
          <a:bodyPr/>
          <a:lstStyle/>
          <a:p>
            <a:fld id="{19B51A1E-902D-48AF-9020-955120F399B6}" type="slidenum">
              <a:rPr lang="en-US" smtClean="0"/>
              <a:pPr/>
              <a:t>20</a:t>
            </a:fld>
            <a:endParaRPr lang="en-US" dirty="0"/>
          </a:p>
        </p:txBody>
      </p:sp>
      <p:sp>
        <p:nvSpPr>
          <p:cNvPr id="7" name="Rectangle 6"/>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pic>
        <p:nvPicPr>
          <p:cNvPr id="6" name="Picture 5">
            <a:hlinkClick r:id="rId3"/>
          </p:cNvPr>
          <p:cNvPicPr>
            <a:picLocks noChangeAspect="1"/>
          </p:cNvPicPr>
          <p:nvPr/>
        </p:nvPicPr>
        <p:blipFill>
          <a:blip r:embed="rId4"/>
          <a:stretch>
            <a:fillRect/>
          </a:stretch>
        </p:blipFill>
        <p:spPr>
          <a:xfrm>
            <a:off x="381000" y="270812"/>
            <a:ext cx="6883400" cy="6161681"/>
          </a:xfrm>
          <a:prstGeom prst="rect">
            <a:avLst/>
          </a:prstGeom>
        </p:spPr>
      </p:pic>
      <p:sp>
        <p:nvSpPr>
          <p:cNvPr id="8" name="Rectangle 7"/>
          <p:cNvSpPr/>
          <p:nvPr/>
        </p:nvSpPr>
        <p:spPr>
          <a:xfrm>
            <a:off x="4129561" y="6432493"/>
            <a:ext cx="3202672" cy="369332"/>
          </a:xfrm>
          <a:prstGeom prst="rect">
            <a:avLst/>
          </a:prstGeom>
        </p:spPr>
        <p:txBody>
          <a:bodyPr wrap="none">
            <a:spAutoFit/>
          </a:bodyPr>
          <a:lstStyle/>
          <a:p>
            <a:r>
              <a:rPr lang="en-GB" altLang="zh-TW" dirty="0"/>
              <a:t>https://youtu.be/nrbUWqOotw0</a:t>
            </a:r>
            <a:endParaRPr lang="zh-TW" altLang="en-US" dirty="0"/>
          </a:p>
        </p:txBody>
      </p:sp>
    </p:spTree>
    <p:extLst>
      <p:ext uri="{BB962C8B-B14F-4D97-AF65-F5344CB8AC3E}">
        <p14:creationId xmlns:p14="http://schemas.microsoft.com/office/powerpoint/2010/main" val="373479770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srcRect l="27859" r="27859"/>
          <a:stretch>
            <a:fillRect/>
          </a:stretch>
        </p:blipFill>
        <p:spPr>
          <a:prstGeom prst="rect">
            <a:avLst/>
          </a:prstGeom>
        </p:spPr>
      </p:pic>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p:txBody>
          <a:bodyPr/>
          <a:lstStyle/>
          <a:p>
            <a:r>
              <a:rPr lang="en-US" dirty="0" smtClean="0"/>
              <a:t>The (First) Great Awakening</a:t>
            </a:r>
            <a:endParaRPr lang="en-US" dirty="0"/>
          </a:p>
        </p:txBody>
      </p:sp>
      <p:sp>
        <p:nvSpPr>
          <p:cNvPr id="25" name="Subtitle 24">
            <a:extLst>
              <a:ext uri="{FF2B5EF4-FFF2-40B4-BE49-F238E27FC236}">
                <a16:creationId xmlns:a16="http://schemas.microsoft.com/office/drawing/2014/main" id="{66EEB513-467F-4991-82EC-AD68FC13249F}"/>
              </a:ext>
            </a:extLst>
          </p:cNvPr>
          <p:cNvSpPr>
            <a:spLocks noGrp="1"/>
          </p:cNvSpPr>
          <p:nvPr>
            <p:ph type="subTitle" idx="1"/>
          </p:nvPr>
        </p:nvSpPr>
        <p:spPr>
          <a:ln w="3175">
            <a:gradFill>
              <a:gsLst>
                <a:gs pos="0">
                  <a:schemeClr val="bg1">
                    <a:lumMod val="95000"/>
                  </a:schemeClr>
                </a:gs>
                <a:gs pos="100000">
                  <a:schemeClr val="accent1"/>
                </a:gs>
              </a:gsLst>
            </a:gradFill>
          </a:ln>
        </p:spPr>
        <p:txBody>
          <a:bodyPr/>
          <a:lstStyle/>
          <a:p>
            <a:endParaRPr lang="en-US" dirty="0"/>
          </a:p>
        </p:txBody>
      </p:sp>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6096000" y="1041400"/>
            <a:ext cx="5472000" cy="4664587"/>
          </a:xfrm>
        </p:spPr>
        <p:txBody>
          <a:bodyPr anchor="t"/>
          <a:lstStyle/>
          <a:p>
            <a:pPr marL="0" indent="0">
              <a:buNone/>
            </a:pPr>
            <a:r>
              <a:rPr lang="en-US" sz="3200" dirty="0" smtClean="0"/>
              <a:t>Basics:</a:t>
            </a:r>
          </a:p>
          <a:p>
            <a:r>
              <a:rPr lang="en-US" sz="3200" dirty="0" smtClean="0"/>
              <a:t>1730-1755</a:t>
            </a:r>
          </a:p>
          <a:p>
            <a:r>
              <a:rPr lang="en-US" sz="3200" dirty="0" smtClean="0"/>
              <a:t>Reaction to the </a:t>
            </a:r>
            <a:r>
              <a:rPr lang="en-US" sz="3200" dirty="0" smtClean="0">
                <a:solidFill>
                  <a:srgbClr val="7030A0"/>
                </a:solidFill>
              </a:rPr>
              <a:t>Enlightenment</a:t>
            </a:r>
          </a:p>
          <a:p>
            <a:r>
              <a:rPr lang="en-US" sz="3200" dirty="0" smtClean="0"/>
              <a:t>Key figures:</a:t>
            </a:r>
          </a:p>
          <a:p>
            <a:pPr marL="0" indent="0">
              <a:buNone/>
            </a:pPr>
            <a:r>
              <a:rPr lang="en-US" sz="3200" dirty="0"/>
              <a:t> </a:t>
            </a:r>
            <a:r>
              <a:rPr lang="en-US" sz="3200" dirty="0" smtClean="0"/>
              <a:t>       Jonathan Edwards (1703-58)</a:t>
            </a:r>
          </a:p>
          <a:p>
            <a:pPr marL="0" indent="0">
              <a:buNone/>
            </a:pPr>
            <a:r>
              <a:rPr lang="en-US" sz="3200" dirty="0"/>
              <a:t> </a:t>
            </a:r>
            <a:r>
              <a:rPr lang="en-US" sz="3200" dirty="0" smtClean="0"/>
              <a:t>       George Whitefield (1714-70)</a:t>
            </a:r>
          </a:p>
          <a:p>
            <a:pPr marL="0" indent="0">
              <a:buNone/>
            </a:pPr>
            <a:r>
              <a:rPr lang="en-US" sz="3200" dirty="0"/>
              <a:t> </a:t>
            </a:r>
            <a:r>
              <a:rPr lang="en-US" sz="3200" dirty="0" smtClean="0"/>
              <a:t>       </a:t>
            </a:r>
            <a:endParaRPr lang="en-US" sz="32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21</a:t>
            </a:fld>
            <a:endParaRPr lang="en-US" dirty="0"/>
          </a:p>
        </p:txBody>
      </p:sp>
      <p:sp>
        <p:nvSpPr>
          <p:cNvPr id="8" name="Rectangle 7"/>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141715360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srcRect t="3052" b="3052"/>
          <a:stretch>
            <a:fillRect/>
          </a:stretch>
        </p:blipFill>
        <p:spPr>
          <a:prstGeom prst="rect">
            <a:avLst/>
          </a:prstGeom>
        </p:spPr>
      </p:pic>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p:txBody>
          <a:bodyPr/>
          <a:lstStyle/>
          <a:p>
            <a:r>
              <a:rPr lang="en-US" dirty="0" smtClean="0"/>
              <a:t>Background</a:t>
            </a:r>
            <a:endParaRPr lang="en-US" dirty="0"/>
          </a:p>
        </p:txBody>
      </p:sp>
      <p:sp>
        <p:nvSpPr>
          <p:cNvPr id="25" name="Subtitle 24">
            <a:extLst>
              <a:ext uri="{FF2B5EF4-FFF2-40B4-BE49-F238E27FC236}">
                <a16:creationId xmlns:a16="http://schemas.microsoft.com/office/drawing/2014/main" id="{66EEB513-467F-4991-82EC-AD68FC13249F}"/>
              </a:ext>
            </a:extLst>
          </p:cNvPr>
          <p:cNvSpPr>
            <a:spLocks noGrp="1"/>
          </p:cNvSpPr>
          <p:nvPr>
            <p:ph type="subTitle" idx="1"/>
          </p:nvPr>
        </p:nvSpPr>
        <p:spPr>
          <a:ln w="3175">
            <a:gradFill>
              <a:gsLst>
                <a:gs pos="0">
                  <a:schemeClr val="bg1">
                    <a:lumMod val="95000"/>
                  </a:schemeClr>
                </a:gs>
                <a:gs pos="100000">
                  <a:schemeClr val="accent1"/>
                </a:gs>
              </a:gsLst>
            </a:gradFill>
          </a:ln>
        </p:spPr>
        <p:txBody>
          <a:bodyPr/>
          <a:lstStyle/>
          <a:p>
            <a:r>
              <a:rPr lang="en-US" dirty="0" smtClean="0"/>
              <a:t>The Enlightenment</a:t>
            </a:r>
            <a:endParaRPr lang="en-US" dirty="0"/>
          </a:p>
        </p:txBody>
      </p:sp>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6069760" y="495300"/>
            <a:ext cx="5472000" cy="4664587"/>
          </a:xfrm>
        </p:spPr>
        <p:txBody>
          <a:bodyPr anchor="t"/>
          <a:lstStyle/>
          <a:p>
            <a:r>
              <a:rPr lang="en-US" sz="3200" dirty="0" smtClean="0"/>
              <a:t>Conflicts between scientific discoveries and Christian belief</a:t>
            </a:r>
          </a:p>
          <a:p>
            <a:pPr marL="0" indent="0">
              <a:buNone/>
            </a:pPr>
            <a:endParaRPr lang="en-US" sz="3200" dirty="0" smtClean="0"/>
          </a:p>
          <a:p>
            <a:r>
              <a:rPr lang="en-US" sz="3200" dirty="0" smtClean="0"/>
              <a:t>They argue: God’s created world can be </a:t>
            </a:r>
            <a:r>
              <a:rPr lang="en-US" sz="3200" dirty="0" smtClean="0">
                <a:solidFill>
                  <a:srgbClr val="7030A0"/>
                </a:solidFill>
              </a:rPr>
              <a:t>rationally understood</a:t>
            </a:r>
            <a:r>
              <a:rPr lang="en-US" sz="3200" dirty="0" smtClean="0"/>
              <a:t> by humans </a:t>
            </a:r>
            <a:r>
              <a:rPr lang="en-US" sz="3200" dirty="0">
                <a:sym typeface="Wingdings" panose="05000000000000000000" pitchFamily="2" charset="2"/>
              </a:rPr>
              <a:t>(</a:t>
            </a:r>
            <a:r>
              <a:rPr lang="en-US" sz="3200" dirty="0" smtClean="0">
                <a:sym typeface="Wingdings" panose="05000000000000000000" pitchFamily="2" charset="2"/>
              </a:rPr>
              <a:t>the world functions so well  </a:t>
            </a:r>
            <a:r>
              <a:rPr lang="en-US" sz="3200" dirty="0" err="1" smtClean="0">
                <a:sym typeface="Wingdings" panose="05000000000000000000" pitchFamily="2" charset="2"/>
              </a:rPr>
              <a:t>gotta</a:t>
            </a:r>
            <a:r>
              <a:rPr lang="en-US" sz="3200" dirty="0" smtClean="0">
                <a:sym typeface="Wingdings" panose="05000000000000000000" pitchFamily="2" charset="2"/>
              </a:rPr>
              <a:t> be a divine creator) </a:t>
            </a:r>
            <a:r>
              <a:rPr lang="en-US" sz="3200" dirty="0" smtClean="0">
                <a:solidFill>
                  <a:srgbClr val="7030A0"/>
                </a:solidFill>
                <a:sym typeface="Wingdings" panose="05000000000000000000" pitchFamily="2" charset="2"/>
              </a:rPr>
              <a:t>c.f. Bradford/Winthrop and Edward Taylor </a:t>
            </a:r>
          </a:p>
          <a:p>
            <a:pPr marL="0" indent="0">
              <a:buNone/>
            </a:pPr>
            <a:endParaRPr lang="en-US" sz="3200" dirty="0"/>
          </a:p>
          <a:p>
            <a:r>
              <a:rPr lang="en-US" sz="3200" dirty="0" smtClean="0"/>
              <a:t>Deists: Those who believe in a God-like existence</a:t>
            </a:r>
          </a:p>
          <a:p>
            <a:endParaRPr lang="en-US" sz="3200" dirty="0" smtClean="0"/>
          </a:p>
          <a:p>
            <a:endParaRPr lang="en-US" sz="32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22</a:t>
            </a:fld>
            <a:endParaRPr lang="en-US" dirty="0"/>
          </a:p>
        </p:txBody>
      </p:sp>
      <p:sp>
        <p:nvSpPr>
          <p:cNvPr id="8" name="Rectangle 7"/>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319794162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fade">
                                      <p:cBhvr>
                                        <p:cTn id="1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a:srcRect t="300" b="300"/>
          <a:stretch>
            <a:fillRect/>
          </a:stretch>
        </p:blipFill>
        <p:spPr>
          <a:prstGeom prst="rect">
            <a:avLst/>
          </a:prstGeom>
        </p:spPr>
      </p:pic>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p:txBody>
          <a:bodyPr/>
          <a:lstStyle/>
          <a:p>
            <a:r>
              <a:rPr lang="en-US" dirty="0" smtClean="0"/>
              <a:t>Background</a:t>
            </a:r>
            <a:endParaRPr lang="en-US" dirty="0"/>
          </a:p>
        </p:txBody>
      </p:sp>
      <p:sp>
        <p:nvSpPr>
          <p:cNvPr id="25" name="Subtitle 24">
            <a:extLst>
              <a:ext uri="{FF2B5EF4-FFF2-40B4-BE49-F238E27FC236}">
                <a16:creationId xmlns:a16="http://schemas.microsoft.com/office/drawing/2014/main" id="{66EEB513-467F-4991-82EC-AD68FC13249F}"/>
              </a:ext>
            </a:extLst>
          </p:cNvPr>
          <p:cNvSpPr>
            <a:spLocks noGrp="1"/>
          </p:cNvSpPr>
          <p:nvPr>
            <p:ph type="subTitle" idx="1"/>
          </p:nvPr>
        </p:nvSpPr>
        <p:spPr>
          <a:ln w="3175">
            <a:gradFill>
              <a:gsLst>
                <a:gs pos="0">
                  <a:schemeClr val="bg1">
                    <a:lumMod val="95000"/>
                  </a:schemeClr>
                </a:gs>
                <a:gs pos="100000">
                  <a:schemeClr val="accent1"/>
                </a:gs>
              </a:gsLst>
            </a:gradFill>
          </a:ln>
        </p:spPr>
        <p:txBody>
          <a:bodyPr/>
          <a:lstStyle/>
          <a:p>
            <a:r>
              <a:rPr lang="en-US" dirty="0" smtClean="0"/>
              <a:t>The Enlightenment</a:t>
            </a:r>
            <a:endParaRPr lang="en-US" dirty="0"/>
          </a:p>
        </p:txBody>
      </p:sp>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5969000" y="419100"/>
            <a:ext cx="5472000" cy="4664587"/>
          </a:xfrm>
        </p:spPr>
        <p:txBody>
          <a:bodyPr anchor="t"/>
          <a:lstStyle/>
          <a:p>
            <a:r>
              <a:rPr lang="en-US" sz="3200" dirty="0" smtClean="0"/>
              <a:t>The Enlightenment is also about </a:t>
            </a:r>
            <a:r>
              <a:rPr lang="en-US" sz="3200" dirty="0" smtClean="0">
                <a:solidFill>
                  <a:srgbClr val="7030A0"/>
                </a:solidFill>
              </a:rPr>
              <a:t>how the society can function smoothly</a:t>
            </a:r>
            <a:r>
              <a:rPr lang="en-US" sz="3200" dirty="0" smtClean="0"/>
              <a:t>. (</a:t>
            </a:r>
            <a:r>
              <a:rPr lang="en-US" sz="3200" dirty="0" smtClean="0"/>
              <a:t>c</a:t>
            </a:r>
            <a:r>
              <a:rPr lang="en-US" sz="3200" dirty="0" smtClean="0"/>
              <a:t>.f. Edward Taylor’s inward-searching) </a:t>
            </a:r>
          </a:p>
          <a:p>
            <a:pPr marL="0" indent="0">
              <a:buNone/>
            </a:pPr>
            <a:endParaRPr lang="en-US" sz="3200" dirty="0" smtClean="0"/>
          </a:p>
          <a:p>
            <a:r>
              <a:rPr lang="en-US" sz="3200" dirty="0" smtClean="0"/>
              <a:t>They argue: Humans are basically good (c.f. original sin) and are </a:t>
            </a:r>
            <a:r>
              <a:rPr lang="en-US" sz="3200" dirty="0" smtClean="0">
                <a:solidFill>
                  <a:srgbClr val="7030A0"/>
                </a:solidFill>
              </a:rPr>
              <a:t>bound by their common humanity</a:t>
            </a:r>
          </a:p>
          <a:p>
            <a:endParaRPr lang="en-US" sz="3200" dirty="0" smtClean="0">
              <a:solidFill>
                <a:srgbClr val="7030A0"/>
              </a:solidFill>
            </a:endParaRPr>
          </a:p>
          <a:p>
            <a:r>
              <a:rPr lang="en-US" sz="3200" dirty="0" smtClean="0">
                <a:solidFill>
                  <a:schemeClr val="tx1"/>
                </a:solidFill>
              </a:rPr>
              <a:t>Tabula rasa (wax tablet)</a:t>
            </a:r>
            <a:r>
              <a:rPr lang="en-US" sz="3200" dirty="0" smtClean="0">
                <a:solidFill>
                  <a:srgbClr val="7030A0"/>
                </a:solidFill>
              </a:rPr>
              <a:t>: experience </a:t>
            </a:r>
            <a:r>
              <a:rPr lang="en-US" sz="3200" dirty="0" smtClean="0">
                <a:solidFill>
                  <a:schemeClr val="tx1"/>
                </a:solidFill>
              </a:rPr>
              <a:t>makes you who you are (social and good)</a:t>
            </a:r>
            <a:endParaRPr lang="en-US" sz="3200" dirty="0" smtClean="0">
              <a:solidFill>
                <a:schemeClr val="tx1"/>
              </a:solidFill>
            </a:endParaRPr>
          </a:p>
          <a:p>
            <a:endParaRPr lang="en-US" sz="3200" dirty="0" smtClean="0"/>
          </a:p>
          <a:p>
            <a:endParaRPr lang="en-US" sz="32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23</a:t>
            </a:fld>
            <a:endParaRPr lang="en-US" dirty="0"/>
          </a:p>
        </p:txBody>
      </p:sp>
      <p:sp>
        <p:nvSpPr>
          <p:cNvPr id="8" name="Rectangle 7"/>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382973935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fade">
                                      <p:cBhvr>
                                        <p:cTn id="1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fld id="{19B51A1E-902D-48AF-9020-955120F399B6}" type="slidenum">
              <a:rPr lang="en-US" noProof="0" smtClean="0"/>
              <a:pPr/>
              <a:t>24</a:t>
            </a:fld>
            <a:endParaRPr lang="en-US" noProof="0" dirty="0"/>
          </a:p>
        </p:txBody>
      </p:sp>
      <p:pic>
        <p:nvPicPr>
          <p:cNvPr id="7" name="Picture 6"/>
          <p:cNvPicPr>
            <a:picLocks noChangeAspect="1"/>
          </p:cNvPicPr>
          <p:nvPr/>
        </p:nvPicPr>
        <p:blipFill>
          <a:blip r:embed="rId2"/>
          <a:stretch>
            <a:fillRect/>
          </a:stretch>
        </p:blipFill>
        <p:spPr>
          <a:xfrm>
            <a:off x="507844" y="472987"/>
            <a:ext cx="6070912" cy="3422826"/>
          </a:xfrm>
          <a:prstGeom prst="rect">
            <a:avLst/>
          </a:prstGeom>
        </p:spPr>
      </p:pic>
      <p:sp>
        <p:nvSpPr>
          <p:cNvPr id="8" name="Donut 7"/>
          <p:cNvSpPr/>
          <p:nvPr/>
        </p:nvSpPr>
        <p:spPr>
          <a:xfrm>
            <a:off x="3098956" y="1473200"/>
            <a:ext cx="3479800" cy="1600200"/>
          </a:xfrm>
          <a:prstGeom prst="donut">
            <a:avLst>
              <a:gd name="adj" fmla="val 3571"/>
            </a:avLst>
          </a:prstGeom>
          <a:solidFill>
            <a:srgbClr val="FF0000"/>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rgbClr val="FF0000"/>
              </a:solidFill>
              <a:latin typeface="Rockwell" panose="02060603020205020403" pitchFamily="18" charset="0"/>
              <a:ea typeface="+mj-ea"/>
              <a:cs typeface="+mj-cs"/>
            </a:endParaRPr>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
        <p:nvSpPr>
          <p:cNvPr id="10"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6743700" y="419100"/>
            <a:ext cx="4697300" cy="4664587"/>
          </a:xfrm>
        </p:spPr>
        <p:txBody>
          <a:bodyPr anchor="t"/>
          <a:lstStyle/>
          <a:p>
            <a:r>
              <a:rPr lang="en-US" sz="3200" dirty="0" smtClean="0"/>
              <a:t>Common humanity: </a:t>
            </a:r>
            <a:r>
              <a:rPr lang="en-US" sz="3200" dirty="0" smtClean="0">
                <a:solidFill>
                  <a:srgbClr val="7030A0"/>
                </a:solidFill>
              </a:rPr>
              <a:t>sympathy </a:t>
            </a:r>
            <a:r>
              <a:rPr lang="en-US" sz="3200" dirty="0" smtClean="0"/>
              <a:t>(we can rationally understand the pain people are suffering)</a:t>
            </a:r>
          </a:p>
          <a:p>
            <a:endParaRPr lang="en-US" sz="3200" dirty="0">
              <a:solidFill>
                <a:schemeClr val="tx1"/>
              </a:solidFill>
            </a:endParaRPr>
          </a:p>
          <a:p>
            <a:r>
              <a:rPr lang="en-US" sz="3200" dirty="0" smtClean="0">
                <a:solidFill>
                  <a:schemeClr val="tx1"/>
                </a:solidFill>
              </a:rPr>
              <a:t>Two things are picked up by the revivalists:</a:t>
            </a:r>
          </a:p>
          <a:p>
            <a:pPr marL="0" indent="0">
              <a:buNone/>
            </a:pPr>
            <a:r>
              <a:rPr lang="en-US" sz="3200" dirty="0">
                <a:solidFill>
                  <a:schemeClr val="tx1"/>
                </a:solidFill>
              </a:rPr>
              <a:t> </a:t>
            </a:r>
            <a:r>
              <a:rPr lang="en-US" sz="3200" dirty="0" smtClean="0">
                <a:solidFill>
                  <a:schemeClr val="tx1"/>
                </a:solidFill>
              </a:rPr>
              <a:t>       emotion (joy/sorrow)</a:t>
            </a:r>
          </a:p>
          <a:p>
            <a:pPr marL="0" indent="0">
              <a:buNone/>
            </a:pPr>
            <a:r>
              <a:rPr lang="en-US" sz="3200" dirty="0">
                <a:solidFill>
                  <a:schemeClr val="tx1"/>
                </a:solidFill>
              </a:rPr>
              <a:t> </a:t>
            </a:r>
            <a:r>
              <a:rPr lang="en-US" sz="3200" dirty="0" smtClean="0">
                <a:solidFill>
                  <a:schemeClr val="tx1"/>
                </a:solidFill>
              </a:rPr>
              <a:t>       race (Indian converts)</a:t>
            </a:r>
            <a:endParaRPr lang="en-US" sz="3200" dirty="0" smtClean="0">
              <a:solidFill>
                <a:schemeClr val="tx1"/>
              </a:solidFill>
            </a:endParaRPr>
          </a:p>
          <a:p>
            <a:endParaRPr lang="en-US" sz="3200" dirty="0" smtClean="0"/>
          </a:p>
          <a:p>
            <a:endParaRPr lang="en-US" sz="3200" dirty="0"/>
          </a:p>
        </p:txBody>
      </p:sp>
    </p:spTree>
    <p:extLst>
      <p:ext uri="{BB962C8B-B14F-4D97-AF65-F5344CB8AC3E}">
        <p14:creationId xmlns:p14="http://schemas.microsoft.com/office/powerpoint/2010/main" val="28959125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98" r="2098"/>
          <a:stretch>
            <a:fillRect/>
          </a:stretch>
        </p:blipFill>
        <p:spPr/>
      </p:pic>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p:txBody>
          <a:bodyPr/>
          <a:lstStyle/>
          <a:p>
            <a:r>
              <a:rPr lang="en-US" dirty="0" smtClean="0"/>
              <a:t>Key figures</a:t>
            </a:r>
            <a:endParaRPr lang="en-US" dirty="0"/>
          </a:p>
        </p:txBody>
      </p:sp>
      <p:sp>
        <p:nvSpPr>
          <p:cNvPr id="25" name="Subtitle 24">
            <a:extLst>
              <a:ext uri="{FF2B5EF4-FFF2-40B4-BE49-F238E27FC236}">
                <a16:creationId xmlns:a16="http://schemas.microsoft.com/office/drawing/2014/main" id="{66EEB513-467F-4991-82EC-AD68FC13249F}"/>
              </a:ext>
            </a:extLst>
          </p:cNvPr>
          <p:cNvSpPr>
            <a:spLocks noGrp="1"/>
          </p:cNvSpPr>
          <p:nvPr>
            <p:ph type="subTitle" idx="1"/>
          </p:nvPr>
        </p:nvSpPr>
        <p:spPr>
          <a:ln w="3175">
            <a:gradFill>
              <a:gsLst>
                <a:gs pos="0">
                  <a:schemeClr val="bg1">
                    <a:lumMod val="95000"/>
                  </a:schemeClr>
                </a:gs>
                <a:gs pos="100000">
                  <a:schemeClr val="accent1"/>
                </a:gs>
              </a:gsLst>
            </a:gradFill>
          </a:ln>
        </p:spPr>
        <p:txBody>
          <a:bodyPr/>
          <a:lstStyle/>
          <a:p>
            <a:r>
              <a:rPr lang="en-US" dirty="0" smtClean="0"/>
              <a:t>The Great Awakening</a:t>
            </a:r>
            <a:endParaRPr lang="en-US" dirty="0"/>
          </a:p>
        </p:txBody>
      </p:sp>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6069760" y="495300"/>
            <a:ext cx="5472000" cy="4664587"/>
          </a:xfrm>
        </p:spPr>
        <p:txBody>
          <a:bodyPr anchor="t"/>
          <a:lstStyle/>
          <a:p>
            <a:pPr marL="0" indent="0">
              <a:buNone/>
            </a:pPr>
            <a:r>
              <a:rPr lang="en-US" sz="3200" dirty="0" smtClean="0"/>
              <a:t>Jonathan Edwards</a:t>
            </a:r>
          </a:p>
          <a:p>
            <a:pPr marL="0" indent="0">
              <a:buNone/>
            </a:pPr>
            <a:endParaRPr lang="en-US" sz="3200" dirty="0" smtClean="0"/>
          </a:p>
          <a:p>
            <a:r>
              <a:rPr lang="en-US" sz="3200" dirty="0" smtClean="0"/>
              <a:t>a lot of emotions in his sermons (fear/pain)</a:t>
            </a:r>
            <a:endParaRPr lang="en-US" sz="3200" dirty="0" smtClean="0">
              <a:solidFill>
                <a:srgbClr val="7030A0"/>
              </a:solidFill>
            </a:endParaRPr>
          </a:p>
          <a:p>
            <a:endParaRPr lang="en-US" sz="3200" dirty="0"/>
          </a:p>
          <a:p>
            <a:r>
              <a:rPr lang="en-US" sz="3200" dirty="0" smtClean="0"/>
              <a:t>a lot of emotions in his religious experiences (joyful tears) </a:t>
            </a:r>
            <a:r>
              <a:rPr lang="en-US" sz="3200" dirty="0" smtClean="0">
                <a:sym typeface="Wingdings" panose="05000000000000000000" pitchFamily="2" charset="2"/>
              </a:rPr>
              <a:t> common to the converts of the time</a:t>
            </a:r>
            <a:endParaRPr lang="en-US" sz="3200" dirty="0" smtClean="0"/>
          </a:p>
          <a:p>
            <a:endParaRPr lang="en-US" sz="3200" dirty="0" smtClean="0"/>
          </a:p>
          <a:p>
            <a:endParaRPr lang="en-US" sz="32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25</a:t>
            </a:fld>
            <a:endParaRPr lang="en-US" dirty="0"/>
          </a:p>
        </p:txBody>
      </p:sp>
      <p:sp>
        <p:nvSpPr>
          <p:cNvPr id="8" name="Rectangle 7"/>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124747345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fade">
                                      <p:cBhvr>
                                        <p:cTn id="12" dur="500"/>
                                        <p:tgtEl>
                                          <p:spTgt spid="1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26</a:t>
            </a:fld>
            <a:endParaRPr lang="en-US" dirty="0"/>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pic>
        <p:nvPicPr>
          <p:cNvPr id="2" name="Picture 1"/>
          <p:cNvPicPr>
            <a:picLocks noChangeAspect="1"/>
          </p:cNvPicPr>
          <p:nvPr/>
        </p:nvPicPr>
        <p:blipFill>
          <a:blip r:embed="rId2"/>
          <a:stretch>
            <a:fillRect/>
          </a:stretch>
        </p:blipFill>
        <p:spPr>
          <a:xfrm>
            <a:off x="308101" y="254000"/>
            <a:ext cx="11702799" cy="5486400"/>
          </a:xfrm>
          <a:prstGeom prst="rect">
            <a:avLst/>
          </a:prstGeom>
        </p:spPr>
      </p:pic>
    </p:spTree>
    <p:extLst>
      <p:ext uri="{BB962C8B-B14F-4D97-AF65-F5344CB8AC3E}">
        <p14:creationId xmlns:p14="http://schemas.microsoft.com/office/powerpoint/2010/main" val="355853223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786" b="7786"/>
          <a:stretch>
            <a:fillRect/>
          </a:stretch>
        </p:blipFill>
        <p:spPr>
          <a:xfrm>
            <a:off x="258300" y="233820"/>
            <a:ext cx="5280100" cy="6060155"/>
          </a:xfrm>
        </p:spPr>
      </p:pic>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a:xfrm>
            <a:off x="355600" y="4800600"/>
            <a:ext cx="4840085" cy="767376"/>
          </a:xfrm>
        </p:spPr>
        <p:txBody>
          <a:bodyPr/>
          <a:lstStyle/>
          <a:p>
            <a:r>
              <a:rPr lang="en-US" dirty="0" smtClean="0"/>
              <a:t>Key figures</a:t>
            </a:r>
            <a:endParaRPr lang="en-US" dirty="0"/>
          </a:p>
        </p:txBody>
      </p:sp>
      <p:sp>
        <p:nvSpPr>
          <p:cNvPr id="25" name="Subtitle 24">
            <a:extLst>
              <a:ext uri="{FF2B5EF4-FFF2-40B4-BE49-F238E27FC236}">
                <a16:creationId xmlns:a16="http://schemas.microsoft.com/office/drawing/2014/main" id="{66EEB513-467F-4991-82EC-AD68FC13249F}"/>
              </a:ext>
            </a:extLst>
          </p:cNvPr>
          <p:cNvSpPr>
            <a:spLocks noGrp="1"/>
          </p:cNvSpPr>
          <p:nvPr>
            <p:ph type="subTitle" idx="1"/>
          </p:nvPr>
        </p:nvSpPr>
        <p:spPr>
          <a:xfrm>
            <a:off x="355600" y="5567976"/>
            <a:ext cx="4840085" cy="459938"/>
          </a:xfrm>
          <a:ln w="3175">
            <a:gradFill>
              <a:gsLst>
                <a:gs pos="0">
                  <a:schemeClr val="bg1">
                    <a:lumMod val="95000"/>
                  </a:schemeClr>
                </a:gs>
                <a:gs pos="100000">
                  <a:schemeClr val="accent1"/>
                </a:gs>
              </a:gsLst>
            </a:gradFill>
          </a:ln>
        </p:spPr>
        <p:txBody>
          <a:bodyPr/>
          <a:lstStyle/>
          <a:p>
            <a:r>
              <a:rPr lang="en-US" dirty="0" smtClean="0"/>
              <a:t>The Great Awakening</a:t>
            </a:r>
            <a:endParaRPr lang="en-US" dirty="0"/>
          </a:p>
        </p:txBody>
      </p:sp>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6069760" y="495300"/>
            <a:ext cx="5472000" cy="4664587"/>
          </a:xfrm>
        </p:spPr>
        <p:txBody>
          <a:bodyPr anchor="t"/>
          <a:lstStyle/>
          <a:p>
            <a:pPr marL="0" indent="0">
              <a:buNone/>
            </a:pPr>
            <a:r>
              <a:rPr lang="en-US" sz="3200" dirty="0" smtClean="0"/>
              <a:t>George Whitefield</a:t>
            </a:r>
          </a:p>
          <a:p>
            <a:pPr marL="0" indent="0">
              <a:buNone/>
            </a:pPr>
            <a:endParaRPr lang="en-US" sz="3200" dirty="0" smtClean="0"/>
          </a:p>
          <a:p>
            <a:r>
              <a:rPr lang="en-US" sz="3200" dirty="0"/>
              <a:t>one of the founders of Methodism and </a:t>
            </a:r>
            <a:r>
              <a:rPr lang="en-US" sz="3200" dirty="0">
                <a:solidFill>
                  <a:srgbClr val="7030A0"/>
                </a:solidFill>
              </a:rPr>
              <a:t>the evangelical </a:t>
            </a:r>
            <a:r>
              <a:rPr lang="en-US" sz="3200" dirty="0" smtClean="0">
                <a:solidFill>
                  <a:srgbClr val="7030A0"/>
                </a:solidFill>
              </a:rPr>
              <a:t>movement (convert people)</a:t>
            </a:r>
          </a:p>
          <a:p>
            <a:endParaRPr lang="en-US" sz="3200" dirty="0">
              <a:solidFill>
                <a:srgbClr val="7030A0"/>
              </a:solidFill>
            </a:endParaRPr>
          </a:p>
          <a:p>
            <a:r>
              <a:rPr lang="en-US" sz="3200" dirty="0">
                <a:solidFill>
                  <a:schemeClr val="tx1"/>
                </a:solidFill>
              </a:rPr>
              <a:t>g</a:t>
            </a:r>
            <a:r>
              <a:rPr lang="en-US" sz="3200" dirty="0" smtClean="0">
                <a:solidFill>
                  <a:schemeClr val="tx1"/>
                </a:solidFill>
              </a:rPr>
              <a:t>reat preacher who did a preaching tour in the colonies</a:t>
            </a:r>
          </a:p>
          <a:p>
            <a:endParaRPr lang="en-US" sz="3200" dirty="0">
              <a:solidFill>
                <a:schemeClr val="tx1"/>
              </a:solidFill>
            </a:endParaRPr>
          </a:p>
          <a:p>
            <a:r>
              <a:rPr lang="en-US" sz="3200" dirty="0">
                <a:solidFill>
                  <a:schemeClr val="tx1"/>
                </a:solidFill>
              </a:rPr>
              <a:t>f</a:t>
            </a:r>
            <a:r>
              <a:rPr lang="en-US" sz="3200" dirty="0" smtClean="0">
                <a:solidFill>
                  <a:schemeClr val="tx1"/>
                </a:solidFill>
              </a:rPr>
              <a:t>riend of the non-religious Benjamin Franklin </a:t>
            </a:r>
          </a:p>
          <a:p>
            <a:endParaRPr lang="en-US" sz="32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27</a:t>
            </a:fld>
            <a:endParaRPr lang="en-US" dirty="0"/>
          </a:p>
        </p:txBody>
      </p:sp>
      <p:sp>
        <p:nvSpPr>
          <p:cNvPr id="8" name="Rectangle 7"/>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240577995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fade">
                                      <p:cBhvr>
                                        <p:cTn id="7" dur="500"/>
                                        <p:tgtEl>
                                          <p:spTgt spid="1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6" end="6"/>
                                            </p:txEl>
                                          </p:spTgt>
                                        </p:tgtEl>
                                        <p:attrNameLst>
                                          <p:attrName>style.visibility</p:attrName>
                                        </p:attrNameLst>
                                      </p:cBhvr>
                                      <p:to>
                                        <p:strVal val="visible"/>
                                      </p:to>
                                    </p:set>
                                    <p:animEffect transition="in" filter="fade">
                                      <p:cBhvr>
                                        <p:cTn id="12"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786" b="7786"/>
          <a:stretch>
            <a:fillRect/>
          </a:stretch>
        </p:blipFill>
        <p:spPr>
          <a:xfrm>
            <a:off x="258300" y="233820"/>
            <a:ext cx="5280100" cy="6060155"/>
          </a:xfrm>
        </p:spPr>
      </p:pic>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a:xfrm>
            <a:off x="355600" y="4800600"/>
            <a:ext cx="4840085" cy="767376"/>
          </a:xfrm>
        </p:spPr>
        <p:txBody>
          <a:bodyPr/>
          <a:lstStyle/>
          <a:p>
            <a:r>
              <a:rPr lang="en-US" dirty="0" smtClean="0"/>
              <a:t>Key figures</a:t>
            </a:r>
            <a:endParaRPr lang="en-US" dirty="0"/>
          </a:p>
        </p:txBody>
      </p:sp>
      <p:sp>
        <p:nvSpPr>
          <p:cNvPr id="25" name="Subtitle 24">
            <a:extLst>
              <a:ext uri="{FF2B5EF4-FFF2-40B4-BE49-F238E27FC236}">
                <a16:creationId xmlns:a16="http://schemas.microsoft.com/office/drawing/2014/main" id="{66EEB513-467F-4991-82EC-AD68FC13249F}"/>
              </a:ext>
            </a:extLst>
          </p:cNvPr>
          <p:cNvSpPr>
            <a:spLocks noGrp="1"/>
          </p:cNvSpPr>
          <p:nvPr>
            <p:ph type="subTitle" idx="1"/>
          </p:nvPr>
        </p:nvSpPr>
        <p:spPr>
          <a:xfrm>
            <a:off x="355600" y="5567976"/>
            <a:ext cx="4840085" cy="459938"/>
          </a:xfrm>
          <a:ln w="3175">
            <a:gradFill>
              <a:gsLst>
                <a:gs pos="0">
                  <a:schemeClr val="bg1">
                    <a:lumMod val="95000"/>
                  </a:schemeClr>
                </a:gs>
                <a:gs pos="100000">
                  <a:schemeClr val="accent1"/>
                </a:gs>
              </a:gsLst>
            </a:gradFill>
          </a:ln>
        </p:spPr>
        <p:txBody>
          <a:bodyPr/>
          <a:lstStyle/>
          <a:p>
            <a:r>
              <a:rPr lang="en-US" dirty="0" smtClean="0"/>
              <a:t>The Great Awakening</a:t>
            </a:r>
            <a:endParaRPr lang="en-US" dirty="0"/>
          </a:p>
        </p:txBody>
      </p:sp>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6069760" y="495300"/>
            <a:ext cx="5472000" cy="4664587"/>
          </a:xfrm>
        </p:spPr>
        <p:txBody>
          <a:bodyPr anchor="t"/>
          <a:lstStyle/>
          <a:p>
            <a:pPr marL="0" indent="0">
              <a:buNone/>
            </a:pPr>
            <a:r>
              <a:rPr lang="en-US" sz="3200" dirty="0" smtClean="0"/>
              <a:t>George Whitefield</a:t>
            </a:r>
          </a:p>
          <a:p>
            <a:pPr marL="0" indent="0">
              <a:buNone/>
            </a:pPr>
            <a:endParaRPr lang="en-US" sz="3200" dirty="0" smtClean="0"/>
          </a:p>
          <a:p>
            <a:r>
              <a:rPr lang="en-US" sz="3200" dirty="0"/>
              <a:t>When preaching on Society Hill </a:t>
            </a:r>
            <a:r>
              <a:rPr lang="en-US" sz="3200" dirty="0" smtClean="0"/>
              <a:t>near Philadelphia </a:t>
            </a:r>
            <a:r>
              <a:rPr lang="en-US" sz="3200" dirty="0"/>
              <a:t>he spoke to 6,000 in the morning and 8,000 in the evening. On the following Sunday the respective crowds </a:t>
            </a:r>
            <a:r>
              <a:rPr lang="en-US" sz="3200" dirty="0" smtClean="0"/>
              <a:t>were 10,000 </a:t>
            </a:r>
            <a:r>
              <a:rPr lang="en-US" sz="3200" dirty="0"/>
              <a:t>to 25,000. At a farewell address, more than 35,000 gathered to hear him. </a:t>
            </a:r>
            <a:endParaRPr lang="en-US" sz="32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28</a:t>
            </a:fld>
            <a:endParaRPr lang="en-US" dirty="0"/>
          </a:p>
        </p:txBody>
      </p:sp>
      <p:sp>
        <p:nvSpPr>
          <p:cNvPr id="8" name="Rectangle 7"/>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
        <p:nvSpPr>
          <p:cNvPr id="3" name="Rectangle 2"/>
          <p:cNvSpPr/>
          <p:nvPr/>
        </p:nvSpPr>
        <p:spPr>
          <a:xfrm>
            <a:off x="5910063" y="6293975"/>
            <a:ext cx="5274073" cy="369332"/>
          </a:xfrm>
          <a:prstGeom prst="rect">
            <a:avLst/>
          </a:prstGeom>
        </p:spPr>
        <p:txBody>
          <a:bodyPr wrap="none">
            <a:spAutoFit/>
          </a:bodyPr>
          <a:lstStyle/>
          <a:p>
            <a:r>
              <a:rPr lang="zh-TW" altLang="en-US" dirty="0"/>
              <a:t>http://www.william-hogarth.de/GeorgeWhitefield.html</a:t>
            </a:r>
          </a:p>
        </p:txBody>
      </p:sp>
    </p:spTree>
    <p:extLst>
      <p:ext uri="{BB962C8B-B14F-4D97-AF65-F5344CB8AC3E}">
        <p14:creationId xmlns:p14="http://schemas.microsoft.com/office/powerpoint/2010/main" val="16856603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786" b="7786"/>
          <a:stretch>
            <a:fillRect/>
          </a:stretch>
        </p:blipFill>
        <p:spPr>
          <a:xfrm>
            <a:off x="258300" y="233820"/>
            <a:ext cx="5280100" cy="6060155"/>
          </a:xfrm>
        </p:spPr>
      </p:pic>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a:xfrm>
            <a:off x="355600" y="4800600"/>
            <a:ext cx="4840085" cy="767376"/>
          </a:xfrm>
        </p:spPr>
        <p:txBody>
          <a:bodyPr/>
          <a:lstStyle/>
          <a:p>
            <a:r>
              <a:rPr lang="en-US" dirty="0" smtClean="0"/>
              <a:t>Key figures</a:t>
            </a:r>
            <a:endParaRPr lang="en-US" dirty="0"/>
          </a:p>
        </p:txBody>
      </p:sp>
      <p:sp>
        <p:nvSpPr>
          <p:cNvPr id="25" name="Subtitle 24">
            <a:extLst>
              <a:ext uri="{FF2B5EF4-FFF2-40B4-BE49-F238E27FC236}">
                <a16:creationId xmlns:a16="http://schemas.microsoft.com/office/drawing/2014/main" id="{66EEB513-467F-4991-82EC-AD68FC13249F}"/>
              </a:ext>
            </a:extLst>
          </p:cNvPr>
          <p:cNvSpPr>
            <a:spLocks noGrp="1"/>
          </p:cNvSpPr>
          <p:nvPr>
            <p:ph type="subTitle" idx="1"/>
          </p:nvPr>
        </p:nvSpPr>
        <p:spPr>
          <a:xfrm>
            <a:off x="355600" y="5567976"/>
            <a:ext cx="4840085" cy="459938"/>
          </a:xfrm>
          <a:ln w="3175">
            <a:gradFill>
              <a:gsLst>
                <a:gs pos="0">
                  <a:schemeClr val="bg1">
                    <a:lumMod val="95000"/>
                  </a:schemeClr>
                </a:gs>
                <a:gs pos="100000">
                  <a:schemeClr val="accent1"/>
                </a:gs>
              </a:gsLst>
            </a:gradFill>
          </a:ln>
        </p:spPr>
        <p:txBody>
          <a:bodyPr/>
          <a:lstStyle/>
          <a:p>
            <a:r>
              <a:rPr lang="en-US" dirty="0" smtClean="0"/>
              <a:t>The Great Awakening</a:t>
            </a:r>
            <a:endParaRPr lang="en-US" dirty="0"/>
          </a:p>
        </p:txBody>
      </p:sp>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6069760" y="495300"/>
            <a:ext cx="5472000" cy="4664587"/>
          </a:xfrm>
        </p:spPr>
        <p:txBody>
          <a:bodyPr anchor="t"/>
          <a:lstStyle/>
          <a:p>
            <a:pPr marL="0" indent="0">
              <a:buNone/>
            </a:pPr>
            <a:r>
              <a:rPr lang="en-US" sz="3200" dirty="0" smtClean="0"/>
              <a:t>George Whitefield</a:t>
            </a:r>
          </a:p>
          <a:p>
            <a:pPr marL="0" indent="0">
              <a:buNone/>
            </a:pPr>
            <a:endParaRPr lang="en-US" sz="3200" dirty="0" smtClean="0"/>
          </a:p>
          <a:p>
            <a:r>
              <a:rPr lang="en-US" sz="3200" dirty="0" smtClean="0"/>
              <a:t>Once Franklin emptied his pockets at home, knowing that an offering would be taken. But it was to no avail. So powerful was the appeal at Whitefield's meeting that Franklin ended up borrowing money from a stranger sitting nearby to put in the plate!</a:t>
            </a:r>
            <a:endParaRPr lang="en-US" sz="32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29</a:t>
            </a:fld>
            <a:endParaRPr lang="en-US" dirty="0"/>
          </a:p>
        </p:txBody>
      </p:sp>
      <p:sp>
        <p:nvSpPr>
          <p:cNvPr id="8" name="Rectangle 7"/>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
        <p:nvSpPr>
          <p:cNvPr id="3" name="Rectangle 2"/>
          <p:cNvSpPr/>
          <p:nvPr/>
        </p:nvSpPr>
        <p:spPr>
          <a:xfrm>
            <a:off x="5871963" y="6293975"/>
            <a:ext cx="5274073" cy="369332"/>
          </a:xfrm>
          <a:prstGeom prst="rect">
            <a:avLst/>
          </a:prstGeom>
        </p:spPr>
        <p:txBody>
          <a:bodyPr wrap="none">
            <a:spAutoFit/>
          </a:bodyPr>
          <a:lstStyle/>
          <a:p>
            <a:r>
              <a:rPr lang="zh-TW" altLang="en-US" dirty="0"/>
              <a:t>http://www.william-hogarth.de/GeorgeWhitefield.html</a:t>
            </a:r>
          </a:p>
        </p:txBody>
      </p:sp>
    </p:spTree>
    <p:extLst>
      <p:ext uri="{BB962C8B-B14F-4D97-AF65-F5344CB8AC3E}">
        <p14:creationId xmlns:p14="http://schemas.microsoft.com/office/powerpoint/2010/main" val="311993422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Snow mountains from the ground">
            <a:extLst>
              <a:ext uri="{FF2B5EF4-FFF2-40B4-BE49-F238E27FC236}">
                <a16:creationId xmlns:a16="http://schemas.microsoft.com/office/drawing/2014/main" id="{199D014F-A091-4AB5-A7DE-AB7239BAF838}"/>
              </a:ext>
            </a:extLst>
          </p:cNvPr>
          <p:cNvPicPr>
            <a:picLocks noGrp="1" noChangeAspect="1"/>
          </p:cNvPicPr>
          <p:nvPr>
            <p:ph type="pic" sz="quarter" idx="13"/>
          </p:nvPr>
        </p:nvPicPr>
        <p:blipFill>
          <a:blip r:embed="rId2"/>
          <a:stretch>
            <a:fillRect/>
          </a:stretch>
        </p:blipFill>
        <p:spPr>
          <a:xfrm>
            <a:off x="146853" y="144000"/>
            <a:ext cx="11899494" cy="6060155"/>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US" dirty="0" smtClean="0"/>
              <a:t>Peer Teaching</a:t>
            </a:r>
            <a:endParaRPr lang="en-US" dirty="0"/>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4"/>
          </p:nvPr>
        </p:nvSpPr>
        <p:spPr/>
        <p:txBody>
          <a:bodyPr/>
          <a:lstStyle/>
          <a:p>
            <a:fld id="{19B51A1E-902D-48AF-9020-955120F399B6}" type="slidenum">
              <a:rPr lang="en-US" smtClean="0"/>
              <a:pPr/>
              <a:t>3</a:t>
            </a:fld>
            <a:endParaRPr lang="en-US" dirty="0"/>
          </a:p>
        </p:txBody>
      </p:sp>
      <p:sp>
        <p:nvSpPr>
          <p:cNvPr id="7" name="Rectangle 6"/>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189291807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786" b="7786"/>
          <a:stretch>
            <a:fillRect/>
          </a:stretch>
        </p:blipFill>
        <p:spPr>
          <a:xfrm>
            <a:off x="258300" y="233820"/>
            <a:ext cx="5280100" cy="6060155"/>
          </a:xfrm>
        </p:spPr>
      </p:pic>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a:xfrm>
            <a:off x="355600" y="4800600"/>
            <a:ext cx="4840085" cy="767376"/>
          </a:xfrm>
        </p:spPr>
        <p:txBody>
          <a:bodyPr/>
          <a:lstStyle/>
          <a:p>
            <a:r>
              <a:rPr lang="en-US" dirty="0" smtClean="0"/>
              <a:t>Key figures</a:t>
            </a:r>
            <a:endParaRPr lang="en-US" dirty="0"/>
          </a:p>
        </p:txBody>
      </p:sp>
      <p:sp>
        <p:nvSpPr>
          <p:cNvPr id="25" name="Subtitle 24">
            <a:extLst>
              <a:ext uri="{FF2B5EF4-FFF2-40B4-BE49-F238E27FC236}">
                <a16:creationId xmlns:a16="http://schemas.microsoft.com/office/drawing/2014/main" id="{66EEB513-467F-4991-82EC-AD68FC13249F}"/>
              </a:ext>
            </a:extLst>
          </p:cNvPr>
          <p:cNvSpPr>
            <a:spLocks noGrp="1"/>
          </p:cNvSpPr>
          <p:nvPr>
            <p:ph type="subTitle" idx="1"/>
          </p:nvPr>
        </p:nvSpPr>
        <p:spPr>
          <a:xfrm>
            <a:off x="355600" y="5567976"/>
            <a:ext cx="4840085" cy="459938"/>
          </a:xfrm>
          <a:ln w="3175">
            <a:gradFill>
              <a:gsLst>
                <a:gs pos="0">
                  <a:schemeClr val="bg1">
                    <a:lumMod val="95000"/>
                  </a:schemeClr>
                </a:gs>
                <a:gs pos="100000">
                  <a:schemeClr val="accent1"/>
                </a:gs>
              </a:gsLst>
            </a:gradFill>
          </a:ln>
        </p:spPr>
        <p:txBody>
          <a:bodyPr/>
          <a:lstStyle/>
          <a:p>
            <a:r>
              <a:rPr lang="en-US" dirty="0" smtClean="0"/>
              <a:t>The Great Awakening</a:t>
            </a:r>
            <a:endParaRPr lang="en-US" dirty="0"/>
          </a:p>
        </p:txBody>
      </p:sp>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6069760" y="495300"/>
            <a:ext cx="5472000" cy="4664587"/>
          </a:xfrm>
        </p:spPr>
        <p:txBody>
          <a:bodyPr anchor="t"/>
          <a:lstStyle/>
          <a:p>
            <a:pPr marL="0" indent="0">
              <a:buNone/>
            </a:pPr>
            <a:r>
              <a:rPr lang="en-US" sz="3200" dirty="0" smtClean="0"/>
              <a:t>George Whitefield</a:t>
            </a:r>
          </a:p>
          <a:p>
            <a:pPr marL="0" indent="0">
              <a:buNone/>
            </a:pPr>
            <a:endParaRPr lang="en-US" sz="3200" dirty="0" smtClean="0"/>
          </a:p>
          <a:p>
            <a:r>
              <a:rPr lang="en-US" sz="3200" dirty="0" smtClean="0"/>
              <a:t>First to </a:t>
            </a:r>
            <a:r>
              <a:rPr lang="en-US" sz="3200" dirty="0" smtClean="0">
                <a:solidFill>
                  <a:srgbClr val="7030A0"/>
                </a:solidFill>
              </a:rPr>
              <a:t>preach </a:t>
            </a:r>
            <a:r>
              <a:rPr lang="en-US" sz="3200" dirty="0">
                <a:solidFill>
                  <a:srgbClr val="7030A0"/>
                </a:solidFill>
              </a:rPr>
              <a:t>to slaves </a:t>
            </a:r>
            <a:r>
              <a:rPr lang="en-US" sz="3200" dirty="0"/>
              <a:t>(</a:t>
            </a:r>
            <a:r>
              <a:rPr lang="en-US" sz="3200" dirty="0">
                <a:solidFill>
                  <a:srgbClr val="7030A0"/>
                </a:solidFill>
              </a:rPr>
              <a:t>Phillis Wheatley</a:t>
            </a:r>
            <a:r>
              <a:rPr lang="en-US" sz="3200" dirty="0"/>
              <a:t> wrote a poem in his memory after he died, while she was still a slave)</a:t>
            </a:r>
            <a:endParaRPr lang="en-US" sz="3200" dirty="0" smtClean="0">
              <a:solidFill>
                <a:srgbClr val="7030A0"/>
              </a:solidFill>
            </a:endParaRPr>
          </a:p>
          <a:p>
            <a:endParaRPr lang="en-US" sz="3200" dirty="0">
              <a:solidFill>
                <a:srgbClr val="7030A0"/>
              </a:solidFill>
            </a:endParaRPr>
          </a:p>
          <a:p>
            <a:r>
              <a:rPr lang="en-US" sz="3200" dirty="0">
                <a:solidFill>
                  <a:schemeClr val="tx1"/>
                </a:solidFill>
              </a:rPr>
              <a:t>f</a:t>
            </a:r>
            <a:r>
              <a:rPr lang="en-US" sz="3200" dirty="0" smtClean="0">
                <a:solidFill>
                  <a:schemeClr val="tx1"/>
                </a:solidFill>
              </a:rPr>
              <a:t>riend of Samson Occom </a:t>
            </a:r>
          </a:p>
          <a:p>
            <a:endParaRPr lang="en-US" sz="3200" dirty="0">
              <a:solidFill>
                <a:schemeClr val="tx1"/>
              </a:solidFill>
            </a:endParaRPr>
          </a:p>
          <a:p>
            <a:r>
              <a:rPr lang="en-US" sz="3200" dirty="0" smtClean="0">
                <a:solidFill>
                  <a:schemeClr val="tx1"/>
                </a:solidFill>
              </a:rPr>
              <a:t>statue in </a:t>
            </a:r>
            <a:r>
              <a:rPr lang="en-US" sz="3200" dirty="0" err="1" smtClean="0">
                <a:solidFill>
                  <a:schemeClr val="tx1"/>
                </a:solidFill>
              </a:rPr>
              <a:t>Upenn</a:t>
            </a:r>
            <a:r>
              <a:rPr lang="en-US" sz="3200" dirty="0" smtClean="0">
                <a:solidFill>
                  <a:schemeClr val="tx1"/>
                </a:solidFill>
              </a:rPr>
              <a:t> about to be removed for his advocacy for slavery</a:t>
            </a:r>
          </a:p>
          <a:p>
            <a:endParaRPr lang="en-US" sz="3200" dirty="0">
              <a:solidFill>
                <a:schemeClr val="tx1"/>
              </a:solidFill>
            </a:endParaRPr>
          </a:p>
          <a:p>
            <a:pPr marL="0" indent="0">
              <a:buNone/>
            </a:pPr>
            <a:endParaRPr lang="en-US" sz="32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30</a:t>
            </a:fld>
            <a:endParaRPr lang="en-US" dirty="0"/>
          </a:p>
        </p:txBody>
      </p:sp>
      <p:sp>
        <p:nvSpPr>
          <p:cNvPr id="8" name="Rectangle 7"/>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188974181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fade">
                                      <p:cBhvr>
                                        <p:cTn id="7" dur="500"/>
                                        <p:tgtEl>
                                          <p:spTgt spid="1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6" end="6"/>
                                            </p:txEl>
                                          </p:spTgt>
                                        </p:tgtEl>
                                        <p:attrNameLst>
                                          <p:attrName>style.visibility</p:attrName>
                                        </p:attrNameLst>
                                      </p:cBhvr>
                                      <p:to>
                                        <p:strVal val="visible"/>
                                      </p:to>
                                    </p:set>
                                    <p:animEffect transition="in" filter="fade">
                                      <p:cBhvr>
                                        <p:cTn id="12"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srcRect l="27859" r="27859"/>
          <a:stretch>
            <a:fillRect/>
          </a:stretch>
        </p:blipFill>
        <p:spPr>
          <a:prstGeom prst="rect">
            <a:avLst/>
          </a:prstGeom>
        </p:spPr>
      </p:pic>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p:txBody>
          <a:bodyPr/>
          <a:lstStyle/>
          <a:p>
            <a:r>
              <a:rPr lang="en-US" dirty="0" smtClean="0"/>
              <a:t>The (First) Great Awakening</a:t>
            </a:r>
            <a:endParaRPr lang="en-US" dirty="0"/>
          </a:p>
        </p:txBody>
      </p:sp>
      <p:sp>
        <p:nvSpPr>
          <p:cNvPr id="25" name="Subtitle 24">
            <a:extLst>
              <a:ext uri="{FF2B5EF4-FFF2-40B4-BE49-F238E27FC236}">
                <a16:creationId xmlns:a16="http://schemas.microsoft.com/office/drawing/2014/main" id="{66EEB513-467F-4991-82EC-AD68FC13249F}"/>
              </a:ext>
            </a:extLst>
          </p:cNvPr>
          <p:cNvSpPr>
            <a:spLocks noGrp="1"/>
          </p:cNvSpPr>
          <p:nvPr>
            <p:ph type="subTitle" idx="1"/>
          </p:nvPr>
        </p:nvSpPr>
        <p:spPr>
          <a:ln w="3175">
            <a:gradFill>
              <a:gsLst>
                <a:gs pos="0">
                  <a:schemeClr val="bg1">
                    <a:lumMod val="95000"/>
                  </a:schemeClr>
                </a:gs>
                <a:gs pos="100000">
                  <a:schemeClr val="accent1"/>
                </a:gs>
              </a:gsLst>
            </a:gradFill>
          </a:ln>
        </p:spPr>
        <p:txBody>
          <a:bodyPr/>
          <a:lstStyle/>
          <a:p>
            <a:endParaRPr lang="en-US" dirty="0"/>
          </a:p>
        </p:txBody>
      </p:sp>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6096000" y="1041400"/>
            <a:ext cx="5472000" cy="4664587"/>
          </a:xfrm>
        </p:spPr>
        <p:txBody>
          <a:bodyPr anchor="t"/>
          <a:lstStyle/>
          <a:p>
            <a:pPr marL="0" indent="0">
              <a:buNone/>
            </a:pPr>
            <a:r>
              <a:rPr lang="en-US" sz="3200" dirty="0"/>
              <a:t>C</a:t>
            </a:r>
            <a:r>
              <a:rPr lang="en-US" sz="3200" dirty="0" smtClean="0"/>
              <a:t>riticisms:</a:t>
            </a:r>
          </a:p>
          <a:p>
            <a:r>
              <a:rPr lang="en-US" sz="3200" dirty="0" smtClean="0"/>
              <a:t>Too much emotion</a:t>
            </a:r>
          </a:p>
          <a:p>
            <a:r>
              <a:rPr lang="en-US" sz="3200" dirty="0" smtClean="0"/>
              <a:t>The revivalists are just like Anne Hutchinson (intimate connections with God) </a:t>
            </a:r>
            <a:endParaRPr lang="en-US" sz="3200" dirty="0" smtClean="0">
              <a:solidFill>
                <a:srgbClr val="7030A0"/>
              </a:solidFill>
            </a:endParaRPr>
          </a:p>
          <a:p>
            <a:pPr marL="0" indent="0">
              <a:buNone/>
            </a:pPr>
            <a:endParaRPr lang="en-US" sz="3200" dirty="0" smtClean="0"/>
          </a:p>
          <a:p>
            <a:pPr marL="0" indent="0">
              <a:buNone/>
            </a:pPr>
            <a:r>
              <a:rPr lang="en-US" sz="3200" dirty="0"/>
              <a:t> </a:t>
            </a:r>
            <a:r>
              <a:rPr lang="en-US" sz="3200" dirty="0" smtClean="0"/>
              <a:t>Results:</a:t>
            </a:r>
          </a:p>
          <a:p>
            <a:r>
              <a:rPr lang="en-US" sz="3200" dirty="0" smtClean="0"/>
              <a:t>People gradually accepted the fact that different sects exist.       </a:t>
            </a:r>
            <a:endParaRPr lang="en-US" sz="32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31</a:t>
            </a:fld>
            <a:endParaRPr lang="en-US" dirty="0"/>
          </a:p>
        </p:txBody>
      </p:sp>
      <p:sp>
        <p:nvSpPr>
          <p:cNvPr id="8" name="Rectangle 7"/>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259065125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Snow falling on trees in a forrest">
            <a:extLst>
              <a:ext uri="{FF2B5EF4-FFF2-40B4-BE49-F238E27FC236}">
                <a16:creationId xmlns:a16="http://schemas.microsoft.com/office/drawing/2014/main" id="{5374CEFF-A431-4745-B9D5-35B222FD3F61}"/>
              </a:ext>
            </a:extLst>
          </p:cNvPr>
          <p:cNvPicPr>
            <a:picLocks noGrp="1" noChangeAspect="1"/>
          </p:cNvPicPr>
          <p:nvPr>
            <p:ph type="pic" sz="quarter" idx="16"/>
          </p:nvPr>
        </p:nvPicPr>
        <p:blipFill>
          <a:blip r:embed="rId2"/>
          <a:stretch>
            <a:fillRect/>
          </a:stretch>
        </p:blipFill>
        <p:spPr>
          <a:xfrm>
            <a:off x="146743" y="143999"/>
            <a:ext cx="11899714" cy="6047999"/>
          </a:xfrm>
        </p:spPr>
      </p:pic>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a:lstStyle/>
          <a:p>
            <a:fld id="{19B51A1E-902D-48AF-9020-955120F399B6}" type="slidenum">
              <a:rPr lang="en-US" smtClean="0"/>
              <a:pPr/>
              <a:t>32</a:t>
            </a:fld>
            <a:endParaRPr lang="en-US" dirty="0"/>
          </a:p>
        </p:txBody>
      </p:sp>
      <p:sp>
        <p:nvSpPr>
          <p:cNvPr id="8" name="Title 7" hidden="1">
            <a:extLst>
              <a:ext uri="{FF2B5EF4-FFF2-40B4-BE49-F238E27FC236}">
                <a16:creationId xmlns:a16="http://schemas.microsoft.com/office/drawing/2014/main" id="{7FF01862-0639-48CD-A883-31DC1B3789CF}"/>
              </a:ext>
            </a:extLst>
          </p:cNvPr>
          <p:cNvSpPr>
            <a:spLocks noGrp="1"/>
          </p:cNvSpPr>
          <p:nvPr>
            <p:ph type="title"/>
          </p:nvPr>
        </p:nvSpPr>
        <p:spPr/>
        <p:txBody>
          <a:bodyPr/>
          <a:lstStyle/>
          <a:p>
            <a:r>
              <a:rPr lang="en-US" dirty="0"/>
              <a:t>Large Image Slide</a:t>
            </a:r>
          </a:p>
        </p:txBody>
      </p:sp>
      <p:sp>
        <p:nvSpPr>
          <p:cNvPr id="2" name="Content Placeholder 1"/>
          <p:cNvSpPr>
            <a:spLocks noGrp="1"/>
          </p:cNvSpPr>
          <p:nvPr>
            <p:ph sz="half" idx="1"/>
          </p:nvPr>
        </p:nvSpPr>
        <p:spPr>
          <a:xfrm>
            <a:off x="512500" y="4013200"/>
            <a:ext cx="6193100" cy="1645398"/>
          </a:xfrm>
        </p:spPr>
        <p:txBody>
          <a:bodyPr/>
          <a:lstStyle/>
          <a:p>
            <a:r>
              <a:rPr lang="en-US" altLang="zh-TW" sz="3600" dirty="0" smtClean="0"/>
              <a:t>Is Taylor and Edwards’ God the same?</a:t>
            </a:r>
            <a:endParaRPr lang="zh-TW" altLang="en-US" sz="3600" dirty="0"/>
          </a:p>
        </p:txBody>
      </p:sp>
      <p:sp>
        <p:nvSpPr>
          <p:cNvPr id="7" name="Rectangle 6"/>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66521931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ky view of desolate snow covered mountains">
            <a:extLst>
              <a:ext uri="{FF2B5EF4-FFF2-40B4-BE49-F238E27FC236}">
                <a16:creationId xmlns:a16="http://schemas.microsoft.com/office/drawing/2014/main" id="{D2F0B21B-60AF-4BFF-AB00-273F16E628E7}"/>
              </a:ext>
            </a:extLst>
          </p:cNvPr>
          <p:cNvPicPr>
            <a:picLocks noGrp="1" noChangeAspect="1"/>
          </p:cNvPicPr>
          <p:nvPr>
            <p:ph type="pic" sz="quarter" idx="13"/>
          </p:nvPr>
        </p:nvPicPr>
        <p:blipFill>
          <a:blip r:embed="rId2"/>
          <a:stretch>
            <a:fillRect/>
          </a:stretch>
        </p:blipFill>
        <p:spPr>
          <a:xfrm>
            <a:off x="6771584" y="144000"/>
            <a:ext cx="5275131" cy="6048000"/>
          </a:xfrm>
        </p:spPr>
      </p:pic>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p:txBody>
          <a:bodyPr/>
          <a:lstStyle/>
          <a:p>
            <a:r>
              <a:rPr lang="en-US" altLang="zh-TW" sz="3200" dirty="0"/>
              <a:t>Get together with students who </a:t>
            </a:r>
            <a:r>
              <a:rPr lang="en-US" altLang="zh-TW" sz="3200" dirty="0">
                <a:solidFill>
                  <a:srgbClr val="FF0000"/>
                </a:solidFill>
              </a:rPr>
              <a:t>read the same excerpt (2-3 people in a group)</a:t>
            </a:r>
            <a:r>
              <a:rPr lang="en-US" altLang="zh-TW" sz="3200" dirty="0"/>
              <a:t>. </a:t>
            </a:r>
          </a:p>
          <a:p>
            <a:r>
              <a:rPr lang="en-US" altLang="zh-TW" sz="3200" dirty="0"/>
              <a:t>Share notes, communicate ideas, ask questions.</a:t>
            </a:r>
            <a:endParaRPr lang="zh-TW" altLang="en-US" sz="3200" dirty="0"/>
          </a:p>
        </p:txBody>
      </p:sp>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p:txBody>
          <a:bodyPr/>
          <a:lstStyle/>
          <a:p>
            <a:r>
              <a:rPr lang="en-US" dirty="0" smtClean="0"/>
              <a:t>Round One</a:t>
            </a: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4</a:t>
            </a:fld>
            <a:endParaRPr lang="en-US" dirty="0"/>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pic>
        <p:nvPicPr>
          <p:cNvPr id="10" name="Picture 9"/>
          <p:cNvPicPr>
            <a:picLocks noChangeAspect="1"/>
          </p:cNvPicPr>
          <p:nvPr/>
        </p:nvPicPr>
        <p:blipFill>
          <a:blip r:embed="rId3"/>
          <a:stretch>
            <a:fillRect/>
          </a:stretch>
        </p:blipFill>
        <p:spPr>
          <a:xfrm>
            <a:off x="625040" y="528320"/>
            <a:ext cx="3523295" cy="2395840"/>
          </a:xfrm>
          <a:prstGeom prst="rect">
            <a:avLst/>
          </a:prstGeom>
        </p:spPr>
      </p:pic>
    </p:spTree>
    <p:extLst>
      <p:ext uri="{BB962C8B-B14F-4D97-AF65-F5344CB8AC3E}">
        <p14:creationId xmlns:p14="http://schemas.microsoft.com/office/powerpoint/2010/main" val="13297466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ky view of desolate snow covered mountains">
            <a:extLst>
              <a:ext uri="{FF2B5EF4-FFF2-40B4-BE49-F238E27FC236}">
                <a16:creationId xmlns:a16="http://schemas.microsoft.com/office/drawing/2014/main" id="{D2F0B21B-60AF-4BFF-AB00-273F16E628E7}"/>
              </a:ext>
            </a:extLst>
          </p:cNvPr>
          <p:cNvPicPr>
            <a:picLocks noGrp="1" noChangeAspect="1"/>
          </p:cNvPicPr>
          <p:nvPr>
            <p:ph type="pic" sz="quarter" idx="13"/>
          </p:nvPr>
        </p:nvPicPr>
        <p:blipFill>
          <a:blip r:embed="rId2"/>
          <a:stretch>
            <a:fillRect/>
          </a:stretch>
        </p:blipFill>
        <p:spPr>
          <a:xfrm>
            <a:off x="6771584" y="144000"/>
            <a:ext cx="5275131" cy="6048000"/>
          </a:xfrm>
        </p:spPr>
      </p:pic>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401520" y="2905759"/>
            <a:ext cx="5472000" cy="3044400"/>
          </a:xfrm>
        </p:spPr>
        <p:txBody>
          <a:bodyPr/>
          <a:lstStyle/>
          <a:p>
            <a:r>
              <a:rPr lang="en-US" altLang="zh-TW" sz="3200" dirty="0"/>
              <a:t>Exchange group members.</a:t>
            </a:r>
          </a:p>
          <a:p>
            <a:r>
              <a:rPr lang="en-US" altLang="zh-TW" sz="3200" dirty="0"/>
              <a:t>Follow the steps:</a:t>
            </a:r>
          </a:p>
          <a:p>
            <a:pPr>
              <a:buFont typeface="+mj-lt"/>
              <a:buAutoNum type="arabicParenR"/>
            </a:pPr>
            <a:r>
              <a:rPr lang="en-US" altLang="zh-TW" sz="3200" dirty="0">
                <a:solidFill>
                  <a:srgbClr val="00B050"/>
                </a:solidFill>
              </a:rPr>
              <a:t> Team A</a:t>
            </a:r>
            <a:r>
              <a:rPr lang="en-US" altLang="zh-TW" sz="3200" dirty="0"/>
              <a:t> starts by stating the main point of the reading and offer examples from the notes.</a:t>
            </a:r>
          </a:p>
          <a:p>
            <a:pPr>
              <a:buFont typeface="+mj-lt"/>
              <a:buAutoNum type="arabicParenR"/>
            </a:pPr>
            <a:r>
              <a:rPr lang="en-US" altLang="zh-TW" sz="3200" dirty="0"/>
              <a:t> </a:t>
            </a:r>
            <a:r>
              <a:rPr lang="en-US" altLang="zh-TW" sz="3200" dirty="0">
                <a:solidFill>
                  <a:srgbClr val="C89800"/>
                </a:solidFill>
              </a:rPr>
              <a:t>Team B</a:t>
            </a:r>
            <a:r>
              <a:rPr lang="en-US" altLang="zh-TW" sz="3200" dirty="0"/>
              <a:t> takes notes, ask questions, and tries to give a summary of </a:t>
            </a:r>
            <a:r>
              <a:rPr lang="en-US" altLang="zh-TW" sz="3200" dirty="0">
                <a:solidFill>
                  <a:srgbClr val="00B050"/>
                </a:solidFill>
              </a:rPr>
              <a:t>Team A</a:t>
            </a:r>
            <a:r>
              <a:rPr lang="en-US" altLang="zh-TW" sz="3200" dirty="0"/>
              <a:t>’s presentation.</a:t>
            </a:r>
          </a:p>
          <a:p>
            <a:pPr>
              <a:buFont typeface="+mj-lt"/>
              <a:buAutoNum type="arabicParenR"/>
            </a:pPr>
            <a:r>
              <a:rPr lang="en-US" altLang="zh-TW" sz="3200" dirty="0"/>
              <a:t> </a:t>
            </a:r>
            <a:r>
              <a:rPr lang="en-US" altLang="zh-TW" sz="3200" dirty="0">
                <a:solidFill>
                  <a:srgbClr val="C89800"/>
                </a:solidFill>
              </a:rPr>
              <a:t>Team B</a:t>
            </a:r>
            <a:r>
              <a:rPr lang="en-US" altLang="zh-TW" sz="3200" dirty="0"/>
              <a:t> repeats step one. </a:t>
            </a:r>
            <a:endParaRPr lang="zh-TW" altLang="en-US" sz="3200" dirty="0"/>
          </a:p>
        </p:txBody>
      </p:sp>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p:txBody>
          <a:bodyPr/>
          <a:lstStyle/>
          <a:p>
            <a:r>
              <a:rPr lang="en-US" dirty="0" smtClean="0"/>
              <a:t>Round Two</a:t>
            </a: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5</a:t>
            </a:fld>
            <a:endParaRPr lang="en-US" dirty="0"/>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150464658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ky view of desolate snow covered mountains">
            <a:extLst>
              <a:ext uri="{FF2B5EF4-FFF2-40B4-BE49-F238E27FC236}">
                <a16:creationId xmlns:a16="http://schemas.microsoft.com/office/drawing/2014/main" id="{D2F0B21B-60AF-4BFF-AB00-273F16E628E7}"/>
              </a:ext>
            </a:extLst>
          </p:cNvPr>
          <p:cNvPicPr>
            <a:picLocks noGrp="1" noChangeAspect="1"/>
          </p:cNvPicPr>
          <p:nvPr>
            <p:ph type="pic" sz="quarter" idx="13"/>
          </p:nvPr>
        </p:nvPicPr>
        <p:blipFill>
          <a:blip r:embed="rId2"/>
          <a:stretch>
            <a:fillRect/>
          </a:stretch>
        </p:blipFill>
        <p:spPr>
          <a:xfrm>
            <a:off x="6771584" y="144000"/>
            <a:ext cx="5275131" cy="6048000"/>
          </a:xfrm>
        </p:spPr>
      </p:pic>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401520" y="2905759"/>
            <a:ext cx="5472000" cy="3044400"/>
          </a:xfrm>
        </p:spPr>
        <p:txBody>
          <a:bodyPr/>
          <a:lstStyle/>
          <a:p>
            <a:r>
              <a:rPr lang="en-US" altLang="zh-TW" sz="3200" dirty="0"/>
              <a:t>Each group will go to Google document to share </a:t>
            </a:r>
            <a:r>
              <a:rPr lang="en-US" altLang="zh-TW" sz="3200" dirty="0">
                <a:solidFill>
                  <a:srgbClr val="FF0000"/>
                </a:solidFill>
              </a:rPr>
              <a:t>four</a:t>
            </a:r>
            <a:r>
              <a:rPr lang="en-US" altLang="zh-TW" sz="3200" dirty="0"/>
              <a:t> things:</a:t>
            </a:r>
          </a:p>
          <a:p>
            <a:pPr>
              <a:buFont typeface="+mj-lt"/>
              <a:buAutoNum type="alphaUcPeriod"/>
            </a:pPr>
            <a:r>
              <a:rPr lang="en-US" altLang="zh-TW" sz="3200" dirty="0"/>
              <a:t> One </a:t>
            </a:r>
            <a:r>
              <a:rPr lang="en-US" altLang="zh-TW" sz="3200" dirty="0">
                <a:solidFill>
                  <a:srgbClr val="7030A0"/>
                </a:solidFill>
              </a:rPr>
              <a:t>similarity</a:t>
            </a:r>
            <a:r>
              <a:rPr lang="en-US" altLang="zh-TW" sz="3200" dirty="0"/>
              <a:t> between the two readings</a:t>
            </a:r>
          </a:p>
          <a:p>
            <a:pPr>
              <a:buFont typeface="+mj-lt"/>
              <a:buAutoNum type="alphaUcPeriod"/>
            </a:pPr>
            <a:r>
              <a:rPr lang="en-US" altLang="zh-TW" sz="3200" dirty="0"/>
              <a:t> One </a:t>
            </a:r>
            <a:r>
              <a:rPr lang="en-US" altLang="zh-TW" sz="3200" dirty="0">
                <a:solidFill>
                  <a:srgbClr val="7030A0"/>
                </a:solidFill>
              </a:rPr>
              <a:t>difference</a:t>
            </a:r>
            <a:r>
              <a:rPr lang="en-US" altLang="zh-TW" sz="3200" dirty="0"/>
              <a:t> between the two readings</a:t>
            </a:r>
          </a:p>
          <a:p>
            <a:pPr>
              <a:buFont typeface="+mj-lt"/>
              <a:buAutoNum type="alphaUcPeriod"/>
            </a:pPr>
            <a:r>
              <a:rPr lang="en-US" altLang="zh-TW" sz="3200" dirty="0"/>
              <a:t> One interesting </a:t>
            </a:r>
            <a:r>
              <a:rPr lang="en-US" altLang="zh-TW" sz="3200" dirty="0">
                <a:solidFill>
                  <a:srgbClr val="7030A0"/>
                </a:solidFill>
              </a:rPr>
              <a:t>observation/fact</a:t>
            </a:r>
          </a:p>
          <a:p>
            <a:pPr>
              <a:buFont typeface="+mj-lt"/>
              <a:buAutoNum type="alphaUcPeriod"/>
            </a:pPr>
            <a:r>
              <a:rPr lang="en-US" altLang="zh-TW" sz="3200" dirty="0"/>
              <a:t> One </a:t>
            </a:r>
            <a:r>
              <a:rPr lang="en-US" altLang="zh-TW" sz="3200" dirty="0">
                <a:solidFill>
                  <a:srgbClr val="7030A0"/>
                </a:solidFill>
              </a:rPr>
              <a:t>question </a:t>
            </a:r>
            <a:r>
              <a:rPr lang="en-US" altLang="zh-TW" sz="3200" dirty="0">
                <a:solidFill>
                  <a:schemeClr val="tx1"/>
                </a:solidFill>
              </a:rPr>
              <a:t>that bothers you</a:t>
            </a:r>
            <a:endParaRPr lang="zh-TW" altLang="en-US" sz="3200" dirty="0">
              <a:solidFill>
                <a:srgbClr val="7030A0"/>
              </a:solidFill>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p:txBody>
          <a:bodyPr/>
          <a:lstStyle/>
          <a:p>
            <a:r>
              <a:rPr lang="en-US" dirty="0" smtClean="0"/>
              <a:t>Round Three</a:t>
            </a: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6</a:t>
            </a:fld>
            <a:endParaRPr lang="en-US" dirty="0"/>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19" y="798699"/>
            <a:ext cx="5768450" cy="5768450"/>
          </a:xfrm>
          <a:prstGeom prst="rect">
            <a:avLst/>
          </a:prstGeom>
        </p:spPr>
      </p:pic>
    </p:spTree>
    <p:extLst>
      <p:ext uri="{BB962C8B-B14F-4D97-AF65-F5344CB8AC3E}">
        <p14:creationId xmlns:p14="http://schemas.microsoft.com/office/powerpoint/2010/main" val="70005570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2F0B21B-60AF-4BFF-AB00-273F16E628E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6980786" y="144000"/>
            <a:ext cx="4856727" cy="6048000"/>
          </a:xfrm>
        </p:spPr>
      </p:pic>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401520" y="2905759"/>
            <a:ext cx="5472000" cy="3044400"/>
          </a:xfrm>
        </p:spPr>
        <p:txBody>
          <a:bodyPr/>
          <a:lstStyle/>
          <a:p>
            <a:r>
              <a:rPr lang="en-US" altLang="zh-TW" sz="3200" dirty="0" smtClean="0">
                <a:solidFill>
                  <a:schemeClr val="tx1"/>
                </a:solidFill>
              </a:rPr>
              <a:t>A </a:t>
            </a:r>
            <a:r>
              <a:rPr lang="en-US" altLang="zh-TW" sz="3200" dirty="0" smtClean="0">
                <a:solidFill>
                  <a:srgbClr val="7030A0"/>
                </a:solidFill>
              </a:rPr>
              <a:t>minister </a:t>
            </a:r>
            <a:r>
              <a:rPr lang="en-US" altLang="zh-TW" sz="3200" dirty="0">
                <a:solidFill>
                  <a:srgbClr val="7030A0"/>
                </a:solidFill>
              </a:rPr>
              <a:t>of the Congregational church </a:t>
            </a:r>
            <a:r>
              <a:rPr lang="en-US" altLang="zh-TW" sz="3200" dirty="0">
                <a:solidFill>
                  <a:schemeClr val="tx1"/>
                </a:solidFill>
              </a:rPr>
              <a:t>at Westfield, Massachusetts for over 50 </a:t>
            </a:r>
            <a:r>
              <a:rPr lang="en-US" altLang="zh-TW" sz="3200" dirty="0" smtClean="0">
                <a:solidFill>
                  <a:schemeClr val="tx1"/>
                </a:solidFill>
              </a:rPr>
              <a:t>years </a:t>
            </a:r>
          </a:p>
          <a:p>
            <a:r>
              <a:rPr lang="en-US" altLang="zh-TW" sz="3200" dirty="0" smtClean="0">
                <a:solidFill>
                  <a:schemeClr val="tx1"/>
                </a:solidFill>
              </a:rPr>
              <a:t>Work: </a:t>
            </a:r>
            <a:r>
              <a:rPr lang="en-US" altLang="zh-TW" sz="3200" i="1" dirty="0" smtClean="0">
                <a:solidFill>
                  <a:schemeClr val="tx1"/>
                </a:solidFill>
              </a:rPr>
              <a:t>Preparatory </a:t>
            </a:r>
            <a:r>
              <a:rPr lang="en-US" altLang="zh-TW" sz="3200" i="1" dirty="0">
                <a:solidFill>
                  <a:schemeClr val="tx1"/>
                </a:solidFill>
              </a:rPr>
              <a:t>Meditations </a:t>
            </a:r>
            <a:r>
              <a:rPr lang="en-US" altLang="zh-TW" sz="3200" i="1" dirty="0" smtClean="0">
                <a:solidFill>
                  <a:schemeClr val="tx1"/>
                </a:solidFill>
              </a:rPr>
              <a:t>before my Approach to the Lord’s Supper. </a:t>
            </a:r>
            <a:r>
              <a:rPr lang="en-US" altLang="zh-TW" sz="3200" i="1" dirty="0" smtClean="0">
                <a:solidFill>
                  <a:srgbClr val="7030A0"/>
                </a:solidFill>
              </a:rPr>
              <a:t>Chiefly upon the Doctrine preached </a:t>
            </a:r>
            <a:r>
              <a:rPr lang="en-US" altLang="zh-TW" sz="3200" i="1" dirty="0" smtClean="0">
                <a:solidFill>
                  <a:schemeClr val="tx1"/>
                </a:solidFill>
              </a:rPr>
              <a:t>upon the Day of Administration [of Communion] </a:t>
            </a:r>
            <a:r>
              <a:rPr lang="en-US" altLang="zh-TW" sz="3200" dirty="0" smtClean="0">
                <a:solidFill>
                  <a:schemeClr val="tx1"/>
                </a:solidFill>
              </a:rPr>
              <a:t>(written </a:t>
            </a:r>
            <a:r>
              <a:rPr lang="en-US" altLang="zh-TW" sz="3200" dirty="0">
                <a:solidFill>
                  <a:schemeClr val="tx1"/>
                </a:solidFill>
              </a:rPr>
              <a:t>1682–1725</a:t>
            </a:r>
            <a:r>
              <a:rPr lang="en-US" altLang="zh-TW" sz="3200" dirty="0" smtClean="0">
                <a:solidFill>
                  <a:schemeClr val="tx1"/>
                </a:solidFill>
              </a:rPr>
              <a:t>)</a:t>
            </a:r>
            <a:endParaRPr lang="zh-TW" altLang="en-US" sz="3200" dirty="0">
              <a:solidFill>
                <a:schemeClr val="tx1"/>
              </a:solidFill>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p:txBody>
          <a:bodyPr/>
          <a:lstStyle/>
          <a:p>
            <a:r>
              <a:rPr lang="en-US" dirty="0" smtClean="0"/>
              <a:t>Edward Taylor</a:t>
            </a:r>
            <a:br>
              <a:rPr lang="en-US" dirty="0" smtClean="0"/>
            </a:br>
            <a:r>
              <a:rPr lang="en-US" dirty="0" smtClean="0"/>
              <a:t>(1642-1729)</a:t>
            </a: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7</a:t>
            </a:fld>
            <a:endParaRPr lang="en-US" dirty="0"/>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spTree>
    <p:extLst>
      <p:ext uri="{BB962C8B-B14F-4D97-AF65-F5344CB8AC3E}">
        <p14:creationId xmlns:p14="http://schemas.microsoft.com/office/powerpoint/2010/main" val="270672127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p:txBody>
          <a:bodyPr/>
          <a:lstStyle/>
          <a:p>
            <a:fld id="{19B51A1E-902D-48AF-9020-955120F399B6}" type="slidenum">
              <a:rPr lang="en-US" smtClean="0"/>
              <a:pPr/>
              <a:t>8</a:t>
            </a:fld>
            <a:endParaRPr lang="en-US" dirty="0"/>
          </a:p>
        </p:txBody>
      </p:sp>
      <p:sp>
        <p:nvSpPr>
          <p:cNvPr id="9" name="Rectangle 8"/>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pic>
        <p:nvPicPr>
          <p:cNvPr id="4" name="Picture 3"/>
          <p:cNvPicPr>
            <a:picLocks noChangeAspect="1"/>
          </p:cNvPicPr>
          <p:nvPr/>
        </p:nvPicPr>
        <p:blipFill rotWithShape="1">
          <a:blip r:embed="rId2"/>
          <a:srcRect l="27757" t="18318" r="28925"/>
          <a:stretch/>
        </p:blipFill>
        <p:spPr>
          <a:xfrm>
            <a:off x="7084059" y="383268"/>
            <a:ext cx="4457701" cy="6304255"/>
          </a:xfrm>
          <a:prstGeom prst="rect">
            <a:avLst/>
          </a:prstGeom>
        </p:spPr>
      </p:pic>
      <p:pic>
        <p:nvPicPr>
          <p:cNvPr id="10" name="Picture 9"/>
          <p:cNvPicPr>
            <a:picLocks noChangeAspect="1"/>
          </p:cNvPicPr>
          <p:nvPr/>
        </p:nvPicPr>
        <p:blipFill rotWithShape="1">
          <a:blip r:embed="rId3"/>
          <a:srcRect r="7929"/>
          <a:stretch/>
        </p:blipFill>
        <p:spPr>
          <a:xfrm>
            <a:off x="388541" y="619067"/>
            <a:ext cx="7028259" cy="4521174"/>
          </a:xfrm>
          <a:prstGeom prst="rect">
            <a:avLst/>
          </a:prstGeom>
        </p:spPr>
      </p:pic>
    </p:spTree>
    <p:extLst>
      <p:ext uri="{BB962C8B-B14F-4D97-AF65-F5344CB8AC3E}">
        <p14:creationId xmlns:p14="http://schemas.microsoft.com/office/powerpoint/2010/main" val="78409322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fld id="{19B51A1E-902D-48AF-9020-955120F399B6}" type="slidenum">
              <a:rPr lang="en-US" noProof="0" smtClean="0"/>
              <a:pPr/>
              <a:t>9</a:t>
            </a:fld>
            <a:endParaRPr lang="en-US" noProof="0" dirty="0"/>
          </a:p>
        </p:txBody>
      </p:sp>
      <p:sp>
        <p:nvSpPr>
          <p:cNvPr id="7" name="Rectangle 6"/>
          <p:cNvSpPr/>
          <p:nvPr/>
        </p:nvSpPr>
        <p:spPr>
          <a:xfrm>
            <a:off x="10407425" y="6322399"/>
            <a:ext cx="1134335" cy="365124"/>
          </a:xfrm>
          <a:prstGeom prst="rect">
            <a:avLst/>
          </a:prstGeom>
          <a:solidFill>
            <a:schemeClr val="bg1">
              <a:lumMod val="95000"/>
            </a:scheme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zh-TW" altLang="en-US" sz="4500">
              <a:solidFill>
                <a:schemeClr val="tx1"/>
              </a:solidFill>
              <a:latin typeface="Rockwell" panose="02060603020205020403" pitchFamily="18" charset="0"/>
              <a:ea typeface="+mj-ea"/>
              <a:cs typeface="+mj-cs"/>
            </a:endParaRPr>
          </a:p>
        </p:txBody>
      </p:sp>
      <p:pic>
        <p:nvPicPr>
          <p:cNvPr id="8" name="Picture 7">
            <a:hlinkClick r:id="rId2"/>
          </p:cNvPr>
          <p:cNvPicPr>
            <a:picLocks noChangeAspect="1"/>
          </p:cNvPicPr>
          <p:nvPr/>
        </p:nvPicPr>
        <p:blipFill>
          <a:blip r:embed="rId3"/>
          <a:stretch>
            <a:fillRect/>
          </a:stretch>
        </p:blipFill>
        <p:spPr>
          <a:xfrm>
            <a:off x="228600" y="201741"/>
            <a:ext cx="9778999" cy="5946234"/>
          </a:xfrm>
          <a:prstGeom prst="rect">
            <a:avLst/>
          </a:prstGeom>
        </p:spPr>
      </p:pic>
      <p:sp>
        <p:nvSpPr>
          <p:cNvPr id="9" name="Rectangle 8"/>
          <p:cNvSpPr/>
          <p:nvPr/>
        </p:nvSpPr>
        <p:spPr>
          <a:xfrm>
            <a:off x="7335315" y="6322399"/>
            <a:ext cx="2936445" cy="369332"/>
          </a:xfrm>
          <a:prstGeom prst="rect">
            <a:avLst/>
          </a:prstGeom>
        </p:spPr>
        <p:txBody>
          <a:bodyPr wrap="none">
            <a:spAutoFit/>
          </a:bodyPr>
          <a:lstStyle/>
          <a:p>
            <a:r>
              <a:rPr lang="en-GB" altLang="zh-TW" dirty="0"/>
              <a:t>https://youtu.be/RleG5oifdRo</a:t>
            </a:r>
            <a:endParaRPr lang="zh-TW" altLang="en-US" dirty="0"/>
          </a:p>
        </p:txBody>
      </p:sp>
    </p:spTree>
    <p:extLst>
      <p:ext uri="{BB962C8B-B14F-4D97-AF65-F5344CB8AC3E}">
        <p14:creationId xmlns:p14="http://schemas.microsoft.com/office/powerpoint/2010/main" val="335521540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31">
      <a:dk1>
        <a:sysClr val="windowText" lastClr="000000"/>
      </a:dk1>
      <a:lt1>
        <a:srgbClr val="FFFFFF"/>
      </a:lt1>
      <a:dk2>
        <a:srgbClr val="3F3F3F"/>
      </a:dk2>
      <a:lt2>
        <a:srgbClr val="F2F2F2"/>
      </a:lt2>
      <a:accent1>
        <a:srgbClr val="056AFF"/>
      </a:accent1>
      <a:accent2>
        <a:srgbClr val="FF391E"/>
      </a:accent2>
      <a:accent3>
        <a:srgbClr val="A1CC18"/>
      </a:accent3>
      <a:accent4>
        <a:srgbClr val="FFC000"/>
      </a:accent4>
      <a:accent5>
        <a:srgbClr val="1554B2"/>
      </a:accent5>
      <a:accent6>
        <a:srgbClr val="8BB20C"/>
      </a:accent6>
      <a:hlink>
        <a:srgbClr val="056AFF"/>
      </a:hlink>
      <a:folHlink>
        <a:srgbClr val="056AFF"/>
      </a:folHlink>
    </a:clrScheme>
    <a:fontScheme name="Custom 150">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46000">
              <a:schemeClr val="bg1">
                <a:alpha val="90000"/>
              </a:schemeClr>
            </a:gs>
            <a:gs pos="0">
              <a:schemeClr val="accent1">
                <a:lumMod val="20000"/>
                <a:lumOff val="80000"/>
                <a:alpha val="50000"/>
              </a:schemeClr>
            </a:gs>
            <a:gs pos="80000">
              <a:schemeClr val="bg1">
                <a:lumMod val="95000"/>
              </a:schemeClr>
            </a:gs>
          </a:gsLst>
          <a:lin ang="3600000" scaled="0"/>
        </a:gradFill>
      </a:spPr>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defPPr algn="r">
          <a:lnSpc>
            <a:spcPts val="4700"/>
          </a:lnSpc>
          <a:spcBef>
            <a:spcPct val="0"/>
          </a:spcBef>
          <a:defRPr sz="4500">
            <a:solidFill>
              <a:schemeClr val="tx1"/>
            </a:solidFill>
            <a:latin typeface="Rockwell" panose="02060603020205020403" pitchFamily="18" charset="0"/>
            <a:ea typeface="+mj-ea"/>
            <a:cs typeface="+mj-cs"/>
          </a:defRPr>
        </a:defPPr>
      </a:lstStyle>
    </a:spDef>
  </a:objectDefaults>
  <a:extraClrSchemeLst/>
  <a:extLst>
    <a:ext uri="{05A4C25C-085E-4340-85A3-A5531E510DB2}">
      <thm15:themeFamily xmlns:thm15="http://schemas.microsoft.com/office/thememl/2012/main" name="TF44613219_Snowscape presentation_AAS_v3" id="{3F58B2BF-7FCB-4030-95D0-6E1293A51CD9}" vid="{53A5683B-83CA-458E-B89B-61DA222BA6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8D349276-D03C-4504-A5DA-3C2BED60D320}">
  <ds:schemaRefs>
    <ds:schemaRef ds:uri="http://schemas.microsoft.com/sharepoint/v3/contenttype/forms"/>
  </ds:schemaRefs>
</ds:datastoreItem>
</file>

<file path=customXml/itemProps2.xml><?xml version="1.0" encoding="utf-8"?>
<ds:datastoreItem xmlns:ds="http://schemas.openxmlformats.org/officeDocument/2006/customXml" ds:itemID="{F4597FF3-20AC-4CC1-81BE-167C9DD71F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A1A72F-8D9B-43C2-9EF9-F1EF7B91BE5A}">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Snowscape presentation</Template>
  <TotalTime>0</TotalTime>
  <Words>921</Words>
  <Application>Microsoft Office PowerPoint</Application>
  <PresentationFormat>Widescreen</PresentationFormat>
  <Paragraphs>149</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Rockwell</vt:lpstr>
      <vt:lpstr>Times New Roman</vt:lpstr>
      <vt:lpstr>Wingdings</vt:lpstr>
      <vt:lpstr>Office Theme</vt:lpstr>
      <vt:lpstr>Is Taylor’s and Edwards’ God the Same?</vt:lpstr>
      <vt:lpstr>1. Peer Teaching: Taylor     and Edwards 2. Activity: Introduction to  Rogerology 3. Lecture: The (First)  Great Awakening </vt:lpstr>
      <vt:lpstr>Peer Teaching</vt:lpstr>
      <vt:lpstr>Round One</vt:lpstr>
      <vt:lpstr>Round Two</vt:lpstr>
      <vt:lpstr>Round Three</vt:lpstr>
      <vt:lpstr>Edward Taylor (1642-1729)</vt:lpstr>
      <vt:lpstr>PowerPoint Presentation</vt:lpstr>
      <vt:lpstr>PowerPoint Presentation</vt:lpstr>
      <vt:lpstr>PowerPoint Presentation</vt:lpstr>
      <vt:lpstr>PowerPoint Presentation</vt:lpstr>
      <vt:lpstr>PowerPoint Presentation</vt:lpstr>
      <vt:lpstr>Jonathan Edwards (1703-1758)</vt:lpstr>
      <vt:lpstr>PowerPoint Presentation</vt:lpstr>
      <vt:lpstr>PowerPoint Presentation</vt:lpstr>
      <vt:lpstr>PowerPoint Presentation</vt:lpstr>
      <vt:lpstr>Activity: Introduction to Rogerology</vt:lpstr>
      <vt:lpstr>Introduction to Rogerology</vt:lpstr>
      <vt:lpstr>Lecture: The (First) Great Awakening</vt:lpstr>
      <vt:lpstr>PowerPoint Presentation</vt:lpstr>
      <vt:lpstr>The (First) Great Awakening</vt:lpstr>
      <vt:lpstr>Background</vt:lpstr>
      <vt:lpstr>Background</vt:lpstr>
      <vt:lpstr>PowerPoint Presentation</vt:lpstr>
      <vt:lpstr>Key figures</vt:lpstr>
      <vt:lpstr>PowerPoint Presentation</vt:lpstr>
      <vt:lpstr>Key figures</vt:lpstr>
      <vt:lpstr>Key figures</vt:lpstr>
      <vt:lpstr>Key figures</vt:lpstr>
      <vt:lpstr>Key figures</vt:lpstr>
      <vt:lpstr>The (First) Great Awakening</vt:lpstr>
      <vt:lpstr>Large Image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2020-10-25T13:20:43Z</dcterms:created>
  <dcterms:modified xsi:type="dcterms:W3CDTF">2020-10-25T17:32:53Z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